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7" r:id="rId1"/>
    <p:sldMasterId id="2147484344" r:id="rId2"/>
  </p:sldMasterIdLst>
  <p:notesMasterIdLst>
    <p:notesMasterId r:id="rId37"/>
  </p:notesMasterIdLst>
  <p:handoutMasterIdLst>
    <p:handoutMasterId r:id="rId38"/>
  </p:handoutMasterIdLst>
  <p:sldIdLst>
    <p:sldId id="298" r:id="rId3"/>
    <p:sldId id="401" r:id="rId4"/>
    <p:sldId id="321" r:id="rId5"/>
    <p:sldId id="402" r:id="rId6"/>
    <p:sldId id="322" r:id="rId7"/>
    <p:sldId id="366" r:id="rId8"/>
    <p:sldId id="323" r:id="rId9"/>
    <p:sldId id="325" r:id="rId10"/>
    <p:sldId id="358" r:id="rId11"/>
    <p:sldId id="359" r:id="rId12"/>
    <p:sldId id="377" r:id="rId13"/>
    <p:sldId id="361" r:id="rId14"/>
    <p:sldId id="362" r:id="rId15"/>
    <p:sldId id="373" r:id="rId16"/>
    <p:sldId id="398" r:id="rId17"/>
    <p:sldId id="400" r:id="rId18"/>
    <p:sldId id="375" r:id="rId19"/>
    <p:sldId id="376" r:id="rId20"/>
    <p:sldId id="364" r:id="rId21"/>
    <p:sldId id="365" r:id="rId22"/>
    <p:sldId id="379" r:id="rId23"/>
    <p:sldId id="380" r:id="rId24"/>
    <p:sldId id="324" r:id="rId25"/>
    <p:sldId id="403" r:id="rId26"/>
    <p:sldId id="405" r:id="rId27"/>
    <p:sldId id="404" r:id="rId28"/>
    <p:sldId id="406" r:id="rId29"/>
    <p:sldId id="382" r:id="rId30"/>
    <p:sldId id="383" r:id="rId31"/>
    <p:sldId id="384" r:id="rId32"/>
    <p:sldId id="354" r:id="rId33"/>
    <p:sldId id="385" r:id="rId34"/>
    <p:sldId id="407" r:id="rId35"/>
    <p:sldId id="279" r:id="rId36"/>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F5800"/>
    <a:srgbClr val="AF8300"/>
    <a:srgbClr val="9A004D"/>
    <a:srgbClr val="AF0058"/>
    <a:srgbClr val="1E9696"/>
    <a:srgbClr val="00AFAF"/>
    <a:srgbClr val="0058AF"/>
    <a:srgbClr val="AF0000"/>
    <a:srgbClr val="9B0000"/>
    <a:srgbClr val="CB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5" autoAdjust="0"/>
    <p:restoredTop sz="80145" autoAdjust="0"/>
  </p:normalViewPr>
  <p:slideViewPr>
    <p:cSldViewPr>
      <p:cViewPr varScale="1">
        <p:scale>
          <a:sx n="92" d="100"/>
          <a:sy n="92" d="100"/>
        </p:scale>
        <p:origin x="190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image" Target="../media/image3.jpeg"/></Relationships>
</file>

<file path=ppt/diagrams/_rels/data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image" Target="../media/image6.tiff"/></Relationships>
</file>

<file path=ppt/diagrams/_rels/data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image" Target="../media/image9.tiff"/></Relationships>
</file>

<file path=ppt/diagrams/_rels/drawing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image" Target="../media/image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image" Target="../media/image6.tiff"/></Relationships>
</file>

<file path=ppt/diagrams/_rels/drawing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image" Target="../media/image9.tif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1A84C-85D5-403D-B88F-C1E97969DA08}" type="doc">
      <dgm:prSet loTypeId="urn:microsoft.com/office/officeart/2005/8/layout/pList2" loCatId="list" qsTypeId="urn:microsoft.com/office/officeart/2005/8/quickstyle/3d1" qsCatId="3D" csTypeId="urn:microsoft.com/office/officeart/2005/8/colors/accent1_2" csCatId="accent1" phldr="1"/>
      <dgm:spPr/>
    </dgm:pt>
    <dgm:pt modelId="{36494943-AA18-4619-A286-67814D2D6402}">
      <dgm:prSet phldrT="[Text]" custT="1"/>
      <dgm:spPr>
        <a:solidFill>
          <a:srgbClr val="00AFAF"/>
        </a:solidFill>
        <a:effectLst>
          <a:outerShdw blurRad="40000" dist="23000" dir="3000000" rotWithShape="0">
            <a:srgbClr val="000000">
              <a:alpha val="35000"/>
            </a:srgbClr>
          </a:outerShdw>
        </a:effectLst>
      </dgm:spPr>
      <dgm:t>
        <a:bodyPr/>
        <a:lstStyle/>
        <a:p>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Instructor</a:t>
          </a:r>
          <a:r>
            <a:rPr lang="en-US" sz="2800" dirty="0"/>
            <a:t> </a:t>
          </a:r>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and</a:t>
          </a:r>
          <a:r>
            <a:rPr lang="en-US" sz="2800" dirty="0"/>
            <a:t> </a:t>
          </a:r>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Course</a:t>
          </a:r>
          <a:r>
            <a:rPr lang="en-US" sz="2800" dirty="0"/>
            <a:t> </a:t>
          </a:r>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Developer</a:t>
          </a:r>
        </a:p>
      </dgm:t>
    </dgm:pt>
    <dgm:pt modelId="{90AF713E-8051-421B-AA08-86F706219ED6}" type="parTrans" cxnId="{A909F4F6-FF46-407C-A8FF-29A736E7A6EB}">
      <dgm:prSet/>
      <dgm:spPr/>
      <dgm:t>
        <a:bodyPr/>
        <a:lstStyle/>
        <a:p>
          <a:endParaRPr lang="en-US"/>
        </a:p>
      </dgm:t>
    </dgm:pt>
    <dgm:pt modelId="{A80BF8EB-8B01-4BAC-8594-1055A618FA1C}" type="sibTrans" cxnId="{A909F4F6-FF46-407C-A8FF-29A736E7A6EB}">
      <dgm:prSet/>
      <dgm:spPr/>
      <dgm:t>
        <a:bodyPr/>
        <a:lstStyle/>
        <a:p>
          <a:endParaRPr lang="en-US"/>
        </a:p>
      </dgm:t>
    </dgm:pt>
    <dgm:pt modelId="{CD801222-0839-4935-A48E-AAE7D9951157}">
      <dgm:prSet phldrT="[Text]" custT="1"/>
      <dgm:spPr>
        <a:solidFill>
          <a:srgbClr val="00AFAF"/>
        </a:solidFill>
        <a:effectLst>
          <a:outerShdw blurRad="40000" dist="23000" dir="3000000" rotWithShape="0">
            <a:srgbClr val="000000">
              <a:alpha val="35000"/>
            </a:srgbClr>
          </a:outerShdw>
        </a:effectLst>
      </dgm:spPr>
      <dgm:t>
        <a:bodyPr/>
        <a:lstStyle/>
        <a:p>
          <a:r>
            <a:rPr lang="en-US" sz="2800" b="1" i="0" baseline="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Husband</a:t>
          </a:r>
          <a:r>
            <a:rPr lang="en-US" sz="2800"/>
            <a:t> </a:t>
          </a:r>
          <a:r>
            <a:rPr lang="en-US" sz="2800" b="1" i="0" baseline="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and</a:t>
          </a:r>
          <a:r>
            <a:rPr lang="en-US" sz="2800"/>
            <a:t> </a:t>
          </a:r>
          <a:r>
            <a:rPr lang="en-US" sz="2800" b="1" i="0" baseline="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Father</a:t>
          </a:r>
          <a:endPar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endParaRPr>
        </a:p>
      </dgm:t>
    </dgm:pt>
    <dgm:pt modelId="{85189203-B965-4175-8FAA-0CF6D23B7806}" type="parTrans" cxnId="{E1820AD4-8316-4D11-8997-9E3E16435FBE}">
      <dgm:prSet/>
      <dgm:spPr/>
      <dgm:t>
        <a:bodyPr/>
        <a:lstStyle/>
        <a:p>
          <a:endParaRPr lang="en-US"/>
        </a:p>
      </dgm:t>
    </dgm:pt>
    <dgm:pt modelId="{12178871-29F2-48FC-97B2-422CE69F11D1}" type="sibTrans" cxnId="{E1820AD4-8316-4D11-8997-9E3E16435FBE}">
      <dgm:prSet/>
      <dgm:spPr/>
      <dgm:t>
        <a:bodyPr/>
        <a:lstStyle/>
        <a:p>
          <a:endParaRPr lang="en-US"/>
        </a:p>
      </dgm:t>
    </dgm:pt>
    <dgm:pt modelId="{DE0B79CB-81AF-4D7A-A26C-B76D7BEEF953}">
      <dgm:prSet phldrT="[Text]" custT="1"/>
      <dgm:spPr>
        <a:solidFill>
          <a:srgbClr val="00AFAF"/>
        </a:solidFill>
        <a:effectLst>
          <a:outerShdw blurRad="40000" dist="23000" dir="3000000" rotWithShape="0">
            <a:srgbClr val="000000">
              <a:alpha val="35000"/>
            </a:srgbClr>
          </a:outerShdw>
        </a:effectLst>
      </dgm:spPr>
      <dgm:t>
        <a:bodyPr/>
        <a:lstStyle/>
        <a:p>
          <a:r>
            <a:rPr lang="en-US" sz="2400" b="1" i="0" baseline="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Professional</a:t>
          </a:r>
          <a:endParaRPr lang="en-US" sz="24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endParaRPr>
        </a:p>
      </dgm:t>
    </dgm:pt>
    <dgm:pt modelId="{A0394517-AAAD-4567-9662-FFBDA0B9C367}" type="parTrans" cxnId="{D7FB847D-141A-4701-9410-2BC5F5E37421}">
      <dgm:prSet/>
      <dgm:spPr/>
      <dgm:t>
        <a:bodyPr/>
        <a:lstStyle/>
        <a:p>
          <a:endParaRPr lang="en-US"/>
        </a:p>
      </dgm:t>
    </dgm:pt>
    <dgm:pt modelId="{D861614C-C888-463D-A3A5-04D145489E03}" type="sibTrans" cxnId="{D7FB847D-141A-4701-9410-2BC5F5E37421}">
      <dgm:prSet/>
      <dgm:spPr/>
      <dgm:t>
        <a:bodyPr/>
        <a:lstStyle/>
        <a:p>
          <a:endParaRPr lang="en-US"/>
        </a:p>
      </dgm:t>
    </dgm:pt>
    <dgm:pt modelId="{2196C76C-88FF-4287-8695-2F09E7256F7E}" type="pres">
      <dgm:prSet presAssocID="{7B21A84C-85D5-403D-B88F-C1E97969DA08}" presName="Name0" presStyleCnt="0">
        <dgm:presLayoutVars>
          <dgm:dir/>
          <dgm:resizeHandles val="exact"/>
        </dgm:presLayoutVars>
      </dgm:prSet>
      <dgm:spPr/>
    </dgm:pt>
    <dgm:pt modelId="{2D16FFA1-B2B2-45B3-BE69-333A83DA3C67}" type="pres">
      <dgm:prSet presAssocID="{7B21A84C-85D5-403D-B88F-C1E97969DA08}" presName="bkgdShp" presStyleLbl="alignAccFollowNode1" presStyleIdx="0" presStyleCnt="1"/>
      <dgm:spPr/>
    </dgm:pt>
    <dgm:pt modelId="{1C6B3ED9-C780-40E5-BE59-326509B21899}" type="pres">
      <dgm:prSet presAssocID="{7B21A84C-85D5-403D-B88F-C1E97969DA08}" presName="linComp" presStyleCnt="0"/>
      <dgm:spPr/>
    </dgm:pt>
    <dgm:pt modelId="{4588E5C4-6BD5-4140-A513-60DE140B64A4}" type="pres">
      <dgm:prSet presAssocID="{36494943-AA18-4619-A286-67814D2D6402}" presName="compNode" presStyleCnt="0"/>
      <dgm:spPr/>
    </dgm:pt>
    <dgm:pt modelId="{3F389EB7-4309-48FC-B565-C1C22E94F5C3}" type="pres">
      <dgm:prSet presAssocID="{36494943-AA18-4619-A286-67814D2D6402}" presName="node" presStyleLbl="node1" presStyleIdx="0" presStyleCnt="3">
        <dgm:presLayoutVars>
          <dgm:bulletEnabled val="1"/>
        </dgm:presLayoutVars>
      </dgm:prSet>
      <dgm:spPr/>
    </dgm:pt>
    <dgm:pt modelId="{E067F60D-3395-4128-ABD9-55CBC07D32F2}" type="pres">
      <dgm:prSet presAssocID="{36494943-AA18-4619-A286-67814D2D6402}" presName="invisiNode" presStyleLbl="node1" presStyleIdx="0" presStyleCnt="3"/>
      <dgm:spPr/>
    </dgm:pt>
    <dgm:pt modelId="{B64A297B-3D7A-4273-BAFE-7C6677EA8EB7}" type="pres">
      <dgm:prSet presAssocID="{36494943-AA18-4619-A286-67814D2D6402}" presName="imagNode" presStyleLbl="fgImgPlace1" presStyleIdx="0" presStyleCnt="3"/>
      <dgm:spPr>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12175" r="12175"/>
          </a:stretch>
        </a:blipFill>
      </dgm:spPr>
    </dgm:pt>
    <dgm:pt modelId="{8E4BFC24-2D80-476C-9554-BCE5D135AE75}" type="pres">
      <dgm:prSet presAssocID="{A80BF8EB-8B01-4BAC-8594-1055A618FA1C}" presName="sibTrans" presStyleLbl="sibTrans2D1" presStyleIdx="0" presStyleCnt="0"/>
      <dgm:spPr/>
    </dgm:pt>
    <dgm:pt modelId="{AA2A5B0D-9AE5-4611-99A6-6C80DC8FA13C}" type="pres">
      <dgm:prSet presAssocID="{CD801222-0839-4935-A48E-AAE7D9951157}" presName="compNode" presStyleCnt="0"/>
      <dgm:spPr/>
    </dgm:pt>
    <dgm:pt modelId="{BA616675-F93D-4B84-94AE-CB4A41B75853}" type="pres">
      <dgm:prSet presAssocID="{CD801222-0839-4935-A48E-AAE7D9951157}" presName="node" presStyleLbl="node1" presStyleIdx="1" presStyleCnt="3">
        <dgm:presLayoutVars>
          <dgm:bulletEnabled val="1"/>
        </dgm:presLayoutVars>
      </dgm:prSet>
      <dgm:spPr/>
    </dgm:pt>
    <dgm:pt modelId="{D7DFF905-6B4A-4ED5-8B19-FA8B9AF789A8}" type="pres">
      <dgm:prSet presAssocID="{CD801222-0839-4935-A48E-AAE7D9951157}" presName="invisiNode" presStyleLbl="node1" presStyleIdx="1" presStyleCnt="3"/>
      <dgm:spPr/>
    </dgm:pt>
    <dgm:pt modelId="{A7A97834-3F74-42C8-B8F3-00703D3FBCAB}" type="pres">
      <dgm:prSet presAssocID="{CD801222-0839-4935-A48E-AAE7D9951157}" presName="imagNode" presStyleLbl="fgImgPlace1" presStyleIdx="1" presStyleCnt="3"/>
      <dgm:spPr>
        <a:blipFill dpi="0" rotWithShape="1">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D53044B7-D67C-4137-9F07-49291DBA4C66}" type="pres">
      <dgm:prSet presAssocID="{12178871-29F2-48FC-97B2-422CE69F11D1}" presName="sibTrans" presStyleLbl="sibTrans2D1" presStyleIdx="0" presStyleCnt="0"/>
      <dgm:spPr/>
    </dgm:pt>
    <dgm:pt modelId="{45940D4D-AA35-4CF5-85E0-E61B73AB78A4}" type="pres">
      <dgm:prSet presAssocID="{DE0B79CB-81AF-4D7A-A26C-B76D7BEEF953}" presName="compNode" presStyleCnt="0"/>
      <dgm:spPr/>
    </dgm:pt>
    <dgm:pt modelId="{F6BC799B-4771-4FEA-91B0-EF766BFEAEE7}" type="pres">
      <dgm:prSet presAssocID="{DE0B79CB-81AF-4D7A-A26C-B76D7BEEF953}" presName="node" presStyleLbl="node1" presStyleIdx="2" presStyleCnt="3">
        <dgm:presLayoutVars>
          <dgm:bulletEnabled val="1"/>
        </dgm:presLayoutVars>
      </dgm:prSet>
      <dgm:spPr/>
    </dgm:pt>
    <dgm:pt modelId="{46BA080A-BB37-46BF-ACF7-61000D44B470}" type="pres">
      <dgm:prSet presAssocID="{DE0B79CB-81AF-4D7A-A26C-B76D7BEEF953}" presName="invisiNode" presStyleLbl="node1" presStyleIdx="2" presStyleCnt="3"/>
      <dgm:spPr/>
    </dgm:pt>
    <dgm:pt modelId="{747082DF-38AC-461B-BEDE-3DFE28F94D5D}" type="pres">
      <dgm:prSet presAssocID="{DE0B79CB-81AF-4D7A-A26C-B76D7BEEF953}" presName="imagNode" presStyleLbl="fgImgPlace1" presStyleIdx="2" presStyleCnt="3"/>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Lst>
  <dgm:cxnLst>
    <dgm:cxn modelId="{32E9C505-1F4F-49F0-A6D5-82A2CA07DBE6}" type="presOf" srcId="{A80BF8EB-8B01-4BAC-8594-1055A618FA1C}" destId="{8E4BFC24-2D80-476C-9554-BCE5D135AE75}" srcOrd="0" destOrd="0" presId="urn:microsoft.com/office/officeart/2005/8/layout/pList2"/>
    <dgm:cxn modelId="{A9734D2A-3A5F-4F8C-B5AB-914E4DEEFD53}" type="presOf" srcId="{DE0B79CB-81AF-4D7A-A26C-B76D7BEEF953}" destId="{F6BC799B-4771-4FEA-91B0-EF766BFEAEE7}" srcOrd="0" destOrd="0" presId="urn:microsoft.com/office/officeart/2005/8/layout/pList2"/>
    <dgm:cxn modelId="{D7FB847D-141A-4701-9410-2BC5F5E37421}" srcId="{7B21A84C-85D5-403D-B88F-C1E97969DA08}" destId="{DE0B79CB-81AF-4D7A-A26C-B76D7BEEF953}" srcOrd="2" destOrd="0" parTransId="{A0394517-AAAD-4567-9662-FFBDA0B9C367}" sibTransId="{D861614C-C888-463D-A3A5-04D145489E03}"/>
    <dgm:cxn modelId="{FAD74F88-F77E-4BEA-968A-6B67787B0DE8}" type="presOf" srcId="{12178871-29F2-48FC-97B2-422CE69F11D1}" destId="{D53044B7-D67C-4137-9F07-49291DBA4C66}" srcOrd="0" destOrd="0" presId="urn:microsoft.com/office/officeart/2005/8/layout/pList2"/>
    <dgm:cxn modelId="{B8FC43B3-B6F5-4B2F-992D-ECC86EFA6362}" type="presOf" srcId="{CD801222-0839-4935-A48E-AAE7D9951157}" destId="{BA616675-F93D-4B84-94AE-CB4A41B75853}" srcOrd="0" destOrd="0" presId="urn:microsoft.com/office/officeart/2005/8/layout/pList2"/>
    <dgm:cxn modelId="{E1820AD4-8316-4D11-8997-9E3E16435FBE}" srcId="{7B21A84C-85D5-403D-B88F-C1E97969DA08}" destId="{CD801222-0839-4935-A48E-AAE7D9951157}" srcOrd="1" destOrd="0" parTransId="{85189203-B965-4175-8FAA-0CF6D23B7806}" sibTransId="{12178871-29F2-48FC-97B2-422CE69F11D1}"/>
    <dgm:cxn modelId="{A909F4F6-FF46-407C-A8FF-29A736E7A6EB}" srcId="{7B21A84C-85D5-403D-B88F-C1E97969DA08}" destId="{36494943-AA18-4619-A286-67814D2D6402}" srcOrd="0" destOrd="0" parTransId="{90AF713E-8051-421B-AA08-86F706219ED6}" sibTransId="{A80BF8EB-8B01-4BAC-8594-1055A618FA1C}"/>
    <dgm:cxn modelId="{6A1127FB-90D0-4442-9A37-E29D1C0FB06B}" type="presOf" srcId="{7B21A84C-85D5-403D-B88F-C1E97969DA08}" destId="{2196C76C-88FF-4287-8695-2F09E7256F7E}" srcOrd="0" destOrd="0" presId="urn:microsoft.com/office/officeart/2005/8/layout/pList2"/>
    <dgm:cxn modelId="{744164FC-14DB-4D62-86DC-B8F05EA433E6}" type="presOf" srcId="{36494943-AA18-4619-A286-67814D2D6402}" destId="{3F389EB7-4309-48FC-B565-C1C22E94F5C3}" srcOrd="0" destOrd="0" presId="urn:microsoft.com/office/officeart/2005/8/layout/pList2"/>
    <dgm:cxn modelId="{4D1FC2A7-80E2-4522-8DF3-1D2C25D2FE58}" type="presParOf" srcId="{2196C76C-88FF-4287-8695-2F09E7256F7E}" destId="{2D16FFA1-B2B2-45B3-BE69-333A83DA3C67}" srcOrd="0" destOrd="0" presId="urn:microsoft.com/office/officeart/2005/8/layout/pList2"/>
    <dgm:cxn modelId="{23B862D4-6989-41B0-A6AD-9532A332D560}" type="presParOf" srcId="{2196C76C-88FF-4287-8695-2F09E7256F7E}" destId="{1C6B3ED9-C780-40E5-BE59-326509B21899}" srcOrd="1" destOrd="0" presId="urn:microsoft.com/office/officeart/2005/8/layout/pList2"/>
    <dgm:cxn modelId="{793C7B34-BA2F-4B6E-9145-65ABE801A56F}" type="presParOf" srcId="{1C6B3ED9-C780-40E5-BE59-326509B21899}" destId="{4588E5C4-6BD5-4140-A513-60DE140B64A4}" srcOrd="0" destOrd="0" presId="urn:microsoft.com/office/officeart/2005/8/layout/pList2"/>
    <dgm:cxn modelId="{72D1E9A4-971D-49E3-A4AC-A928B2897AB1}" type="presParOf" srcId="{4588E5C4-6BD5-4140-A513-60DE140B64A4}" destId="{3F389EB7-4309-48FC-B565-C1C22E94F5C3}" srcOrd="0" destOrd="0" presId="urn:microsoft.com/office/officeart/2005/8/layout/pList2"/>
    <dgm:cxn modelId="{5DD4ACA2-CDED-48FE-8324-EA876A919E39}" type="presParOf" srcId="{4588E5C4-6BD5-4140-A513-60DE140B64A4}" destId="{E067F60D-3395-4128-ABD9-55CBC07D32F2}" srcOrd="1" destOrd="0" presId="urn:microsoft.com/office/officeart/2005/8/layout/pList2"/>
    <dgm:cxn modelId="{158D1625-10F3-4E0C-81B7-E32184DBF2DE}" type="presParOf" srcId="{4588E5C4-6BD5-4140-A513-60DE140B64A4}" destId="{B64A297B-3D7A-4273-BAFE-7C6677EA8EB7}" srcOrd="2" destOrd="0" presId="urn:microsoft.com/office/officeart/2005/8/layout/pList2"/>
    <dgm:cxn modelId="{0C039E9D-5C1A-4F6A-84A4-4B0CBAAA80E1}" type="presParOf" srcId="{1C6B3ED9-C780-40E5-BE59-326509B21899}" destId="{8E4BFC24-2D80-476C-9554-BCE5D135AE75}" srcOrd="1" destOrd="0" presId="urn:microsoft.com/office/officeart/2005/8/layout/pList2"/>
    <dgm:cxn modelId="{E9A861D4-EB3C-4CDC-9F2A-DF02DA265EAD}" type="presParOf" srcId="{1C6B3ED9-C780-40E5-BE59-326509B21899}" destId="{AA2A5B0D-9AE5-4611-99A6-6C80DC8FA13C}" srcOrd="2" destOrd="0" presId="urn:microsoft.com/office/officeart/2005/8/layout/pList2"/>
    <dgm:cxn modelId="{044D5C36-123B-4B59-9A32-6F913D1F8E3A}" type="presParOf" srcId="{AA2A5B0D-9AE5-4611-99A6-6C80DC8FA13C}" destId="{BA616675-F93D-4B84-94AE-CB4A41B75853}" srcOrd="0" destOrd="0" presId="urn:microsoft.com/office/officeart/2005/8/layout/pList2"/>
    <dgm:cxn modelId="{B7B52792-C758-4F04-9D9C-FDB809A3883E}" type="presParOf" srcId="{AA2A5B0D-9AE5-4611-99A6-6C80DC8FA13C}" destId="{D7DFF905-6B4A-4ED5-8B19-FA8B9AF789A8}" srcOrd="1" destOrd="0" presId="urn:microsoft.com/office/officeart/2005/8/layout/pList2"/>
    <dgm:cxn modelId="{7AA7F737-B428-40A7-91D5-9B083D1C5D72}" type="presParOf" srcId="{AA2A5B0D-9AE5-4611-99A6-6C80DC8FA13C}" destId="{A7A97834-3F74-42C8-B8F3-00703D3FBCAB}" srcOrd="2" destOrd="0" presId="urn:microsoft.com/office/officeart/2005/8/layout/pList2"/>
    <dgm:cxn modelId="{620D9D19-FA30-4D60-B52B-A18D9C3602A5}" type="presParOf" srcId="{1C6B3ED9-C780-40E5-BE59-326509B21899}" destId="{D53044B7-D67C-4137-9F07-49291DBA4C66}" srcOrd="3" destOrd="0" presId="urn:microsoft.com/office/officeart/2005/8/layout/pList2"/>
    <dgm:cxn modelId="{06E6FC96-7723-4E11-A046-BF76C4F1EAB8}" type="presParOf" srcId="{1C6B3ED9-C780-40E5-BE59-326509B21899}" destId="{45940D4D-AA35-4CF5-85E0-E61B73AB78A4}" srcOrd="4" destOrd="0" presId="urn:microsoft.com/office/officeart/2005/8/layout/pList2"/>
    <dgm:cxn modelId="{4B380FA5-075D-4A61-99C5-1C335D78C806}" type="presParOf" srcId="{45940D4D-AA35-4CF5-85E0-E61B73AB78A4}" destId="{F6BC799B-4771-4FEA-91B0-EF766BFEAEE7}" srcOrd="0" destOrd="0" presId="urn:microsoft.com/office/officeart/2005/8/layout/pList2"/>
    <dgm:cxn modelId="{58BF76E2-3FB6-4AC9-9BF7-C2DB4DC2ADE2}" type="presParOf" srcId="{45940D4D-AA35-4CF5-85E0-E61B73AB78A4}" destId="{46BA080A-BB37-46BF-ACF7-61000D44B470}" srcOrd="1" destOrd="0" presId="urn:microsoft.com/office/officeart/2005/8/layout/pList2"/>
    <dgm:cxn modelId="{85C7C398-E17B-47BD-AB6B-2EF828F1104F}" type="presParOf" srcId="{45940D4D-AA35-4CF5-85E0-E61B73AB78A4}" destId="{747082DF-38AC-461B-BEDE-3DFE28F94D5D}"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29C98D-2C57-4F53-8347-8FCCA3C79519}" type="doc">
      <dgm:prSet loTypeId="urn:microsoft.com/office/officeart/2005/8/layout/vList3" loCatId="picture" qsTypeId="urn:microsoft.com/office/officeart/2005/8/quickstyle/3d3" qsCatId="3D" csTypeId="urn:microsoft.com/office/officeart/2005/8/colors/accent1_2" csCatId="accent1" phldr="1"/>
      <dgm:spPr/>
    </dgm:pt>
    <dgm:pt modelId="{F8C356D6-F419-4EF2-A6F1-21002D1238EB}">
      <dgm:prSet phldrT="[Text]" custT="1"/>
      <dgm:spPr/>
      <dgm:t>
        <a:bodyPr/>
        <a:lstStyle/>
        <a:p>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Your</a:t>
          </a:r>
          <a:r>
            <a:rPr lang="en-US" sz="3900" dirty="0"/>
            <a:t> </a:t>
          </a:r>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Group</a:t>
          </a:r>
        </a:p>
      </dgm:t>
    </dgm:pt>
    <dgm:pt modelId="{2FB95A4A-A77F-464E-9948-C28F9C3D9187}" type="parTrans" cxnId="{D211D99A-4C4C-4ED0-AFE1-79B1F034A8A1}">
      <dgm:prSet/>
      <dgm:spPr/>
      <dgm:t>
        <a:bodyPr/>
        <a:lstStyle/>
        <a:p>
          <a:endParaRPr lang="en-US"/>
        </a:p>
      </dgm:t>
    </dgm:pt>
    <dgm:pt modelId="{D77D57CD-298C-44E3-AD14-AA0643B4C023}" type="sibTrans" cxnId="{D211D99A-4C4C-4ED0-AFE1-79B1F034A8A1}">
      <dgm:prSet/>
      <dgm:spPr/>
      <dgm:t>
        <a:bodyPr/>
        <a:lstStyle/>
        <a:p>
          <a:endParaRPr lang="en-US"/>
        </a:p>
      </dgm:t>
    </dgm:pt>
    <dgm:pt modelId="{C9B7E93D-850F-47DD-A829-1E3B9272FE3E}">
      <dgm:prSet phldrT="[Text]" custT="1"/>
      <dgm:spPr/>
      <dgm:t>
        <a:bodyPr/>
        <a:lstStyle/>
        <a:p>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Teaching</a:t>
          </a:r>
          <a:r>
            <a:rPr lang="en-US" sz="3900" dirty="0"/>
            <a:t> </a:t>
          </a:r>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Team</a:t>
          </a:r>
        </a:p>
      </dgm:t>
    </dgm:pt>
    <dgm:pt modelId="{5667B061-78FE-4DB5-A1A5-415ACE80D901}" type="parTrans" cxnId="{5109AE9A-4710-4A7F-9673-952F22D9E313}">
      <dgm:prSet/>
      <dgm:spPr/>
      <dgm:t>
        <a:bodyPr/>
        <a:lstStyle/>
        <a:p>
          <a:endParaRPr lang="en-US"/>
        </a:p>
      </dgm:t>
    </dgm:pt>
    <dgm:pt modelId="{7B11EF6A-A6CA-49EE-A326-D144B8E00BD1}" type="sibTrans" cxnId="{5109AE9A-4710-4A7F-9673-952F22D9E313}">
      <dgm:prSet/>
      <dgm:spPr/>
      <dgm:t>
        <a:bodyPr/>
        <a:lstStyle/>
        <a:p>
          <a:endParaRPr lang="en-US"/>
        </a:p>
      </dgm:t>
    </dgm:pt>
    <dgm:pt modelId="{F5D695CF-4797-4C0F-B9B1-8748D53EFF27}">
      <dgm:prSet phldrT="[Text]" custT="1"/>
      <dgm:spPr/>
      <dgm:t>
        <a:bodyPr/>
        <a:lstStyle/>
        <a:p>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Ask</a:t>
          </a:r>
          <a:r>
            <a:rPr lang="en-US" sz="3900" dirty="0"/>
            <a:t> </a:t>
          </a:r>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the</a:t>
          </a:r>
          <a:r>
            <a:rPr lang="en-US" sz="3900" dirty="0"/>
            <a:t> </a:t>
          </a:r>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Teaching Team Forum</a:t>
          </a:r>
        </a:p>
      </dgm:t>
    </dgm:pt>
    <dgm:pt modelId="{A6DBE2D9-1030-43DC-B418-BEEE65B3FA9A}" type="parTrans" cxnId="{9339D570-90C3-433A-8527-4D7458127EF7}">
      <dgm:prSet/>
      <dgm:spPr/>
      <dgm:t>
        <a:bodyPr/>
        <a:lstStyle/>
        <a:p>
          <a:endParaRPr lang="en-US"/>
        </a:p>
      </dgm:t>
    </dgm:pt>
    <dgm:pt modelId="{1F45330C-8E8E-4A99-8135-B4BD2774340A}" type="sibTrans" cxnId="{9339D570-90C3-433A-8527-4D7458127EF7}">
      <dgm:prSet/>
      <dgm:spPr/>
      <dgm:t>
        <a:bodyPr/>
        <a:lstStyle/>
        <a:p>
          <a:endParaRPr lang="en-US"/>
        </a:p>
      </dgm:t>
    </dgm:pt>
    <dgm:pt modelId="{E1995CA8-EF66-441B-928B-9A7E5FEDBF73}" type="pres">
      <dgm:prSet presAssocID="{9629C98D-2C57-4F53-8347-8FCCA3C79519}" presName="linearFlow" presStyleCnt="0">
        <dgm:presLayoutVars>
          <dgm:dir/>
          <dgm:resizeHandles val="exact"/>
        </dgm:presLayoutVars>
      </dgm:prSet>
      <dgm:spPr/>
    </dgm:pt>
    <dgm:pt modelId="{43EFC137-57A4-4E55-8DF1-D3C32E207542}" type="pres">
      <dgm:prSet presAssocID="{F8C356D6-F419-4EF2-A6F1-21002D1238EB}" presName="composite" presStyleCnt="0"/>
      <dgm:spPr/>
    </dgm:pt>
    <dgm:pt modelId="{9424DCF6-6FE3-406B-90C0-7105A84E81E6}" type="pres">
      <dgm:prSet presAssocID="{F8C356D6-F419-4EF2-A6F1-21002D1238EB}" presName="imgShp" presStyleLbl="fgImgPlace1" presStyleIdx="0" presStyleCnt="3"/>
      <dgm:spPr>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t="912" b="912"/>
          </a:stretch>
        </a:blipFill>
      </dgm:spPr>
    </dgm:pt>
    <dgm:pt modelId="{BF20E881-9816-4D87-806C-E51FAF99785E}" type="pres">
      <dgm:prSet presAssocID="{F8C356D6-F419-4EF2-A6F1-21002D1238EB}" presName="txShp" presStyleLbl="node1" presStyleIdx="0" presStyleCnt="3">
        <dgm:presLayoutVars>
          <dgm:bulletEnabled val="1"/>
        </dgm:presLayoutVars>
      </dgm:prSet>
      <dgm:spPr/>
    </dgm:pt>
    <dgm:pt modelId="{C3C32733-F943-4F36-B460-F95073B8EA21}" type="pres">
      <dgm:prSet presAssocID="{D77D57CD-298C-44E3-AD14-AA0643B4C023}" presName="spacing" presStyleCnt="0"/>
      <dgm:spPr/>
    </dgm:pt>
    <dgm:pt modelId="{FF1D51D6-6309-4A73-8AFA-7AF966C81376}" type="pres">
      <dgm:prSet presAssocID="{C9B7E93D-850F-47DD-A829-1E3B9272FE3E}" presName="composite" presStyleCnt="0"/>
      <dgm:spPr/>
    </dgm:pt>
    <dgm:pt modelId="{022EE98C-8935-432C-B36E-C9707CDCDE58}" type="pres">
      <dgm:prSet presAssocID="{C9B7E93D-850F-47DD-A829-1E3B9272FE3E}" presName="imgShp" presStyleLbl="fgImgPlace1" presStyleIdx="1" presStyleCnt="3"/>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1FD5A521-3A65-4394-9E60-58DF18619921}" type="pres">
      <dgm:prSet presAssocID="{C9B7E93D-850F-47DD-A829-1E3B9272FE3E}" presName="txShp" presStyleLbl="node1" presStyleIdx="1" presStyleCnt="3">
        <dgm:presLayoutVars>
          <dgm:bulletEnabled val="1"/>
        </dgm:presLayoutVars>
      </dgm:prSet>
      <dgm:spPr/>
    </dgm:pt>
    <dgm:pt modelId="{0103F0D2-BDBA-4BB8-B778-318DDDF9098F}" type="pres">
      <dgm:prSet presAssocID="{7B11EF6A-A6CA-49EE-A326-D144B8E00BD1}" presName="spacing" presStyleCnt="0"/>
      <dgm:spPr/>
    </dgm:pt>
    <dgm:pt modelId="{4983EA6D-5289-4152-AF47-431B11F44955}" type="pres">
      <dgm:prSet presAssocID="{F5D695CF-4797-4C0F-B9B1-8748D53EFF27}" presName="composite" presStyleCnt="0"/>
      <dgm:spPr/>
    </dgm:pt>
    <dgm:pt modelId="{206E4E10-1C39-42AC-B318-B2542FC29D8A}" type="pres">
      <dgm:prSet presAssocID="{F5D695CF-4797-4C0F-B9B1-8748D53EFF27}" presName="imgShp" presStyleLbl="fgImgPlace1" presStyleIdx="2" presStyleCnt="3"/>
      <dgm:spPr>
        <a:blipFill dpi="0" rotWithShape="1">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B3FC1492-BE9D-4438-8D4B-8505DE0F53A0}" type="pres">
      <dgm:prSet presAssocID="{F5D695CF-4797-4C0F-B9B1-8748D53EFF27}" presName="txShp" presStyleLbl="node1" presStyleIdx="2" presStyleCnt="3">
        <dgm:presLayoutVars>
          <dgm:bulletEnabled val="1"/>
        </dgm:presLayoutVars>
      </dgm:prSet>
      <dgm:spPr/>
    </dgm:pt>
  </dgm:ptLst>
  <dgm:cxnLst>
    <dgm:cxn modelId="{D2531532-17BA-4C6B-816A-5E6F2B214DFF}" type="presOf" srcId="{F5D695CF-4797-4C0F-B9B1-8748D53EFF27}" destId="{B3FC1492-BE9D-4438-8D4B-8505DE0F53A0}" srcOrd="0" destOrd="0" presId="urn:microsoft.com/office/officeart/2005/8/layout/vList3"/>
    <dgm:cxn modelId="{9339D570-90C3-433A-8527-4D7458127EF7}" srcId="{9629C98D-2C57-4F53-8347-8FCCA3C79519}" destId="{F5D695CF-4797-4C0F-B9B1-8748D53EFF27}" srcOrd="2" destOrd="0" parTransId="{A6DBE2D9-1030-43DC-B418-BEEE65B3FA9A}" sibTransId="{1F45330C-8E8E-4A99-8135-B4BD2774340A}"/>
    <dgm:cxn modelId="{5109AE9A-4710-4A7F-9673-952F22D9E313}" srcId="{9629C98D-2C57-4F53-8347-8FCCA3C79519}" destId="{C9B7E93D-850F-47DD-A829-1E3B9272FE3E}" srcOrd="1" destOrd="0" parTransId="{5667B061-78FE-4DB5-A1A5-415ACE80D901}" sibTransId="{7B11EF6A-A6CA-49EE-A326-D144B8E00BD1}"/>
    <dgm:cxn modelId="{D211D99A-4C4C-4ED0-AFE1-79B1F034A8A1}" srcId="{9629C98D-2C57-4F53-8347-8FCCA3C79519}" destId="{F8C356D6-F419-4EF2-A6F1-21002D1238EB}" srcOrd="0" destOrd="0" parTransId="{2FB95A4A-A77F-464E-9948-C28F9C3D9187}" sibTransId="{D77D57CD-298C-44E3-AD14-AA0643B4C023}"/>
    <dgm:cxn modelId="{2FE197AE-2492-40BE-A41B-59A397F2EF49}" type="presOf" srcId="{9629C98D-2C57-4F53-8347-8FCCA3C79519}" destId="{E1995CA8-EF66-441B-928B-9A7E5FEDBF73}" srcOrd="0" destOrd="0" presId="urn:microsoft.com/office/officeart/2005/8/layout/vList3"/>
    <dgm:cxn modelId="{A9770ED9-BB96-41D7-B714-463F26F54B83}" type="presOf" srcId="{F8C356D6-F419-4EF2-A6F1-21002D1238EB}" destId="{BF20E881-9816-4D87-806C-E51FAF99785E}" srcOrd="0" destOrd="0" presId="urn:microsoft.com/office/officeart/2005/8/layout/vList3"/>
    <dgm:cxn modelId="{4EFF8BDC-F4D2-4E7D-8DBD-7C23BFD10B47}" type="presOf" srcId="{C9B7E93D-850F-47DD-A829-1E3B9272FE3E}" destId="{1FD5A521-3A65-4394-9E60-58DF18619921}" srcOrd="0" destOrd="0" presId="urn:microsoft.com/office/officeart/2005/8/layout/vList3"/>
    <dgm:cxn modelId="{95EFB43B-205A-4352-8990-A4C898DB71A2}" type="presParOf" srcId="{E1995CA8-EF66-441B-928B-9A7E5FEDBF73}" destId="{43EFC137-57A4-4E55-8DF1-D3C32E207542}" srcOrd="0" destOrd="0" presId="urn:microsoft.com/office/officeart/2005/8/layout/vList3"/>
    <dgm:cxn modelId="{4C2EA0C9-7624-4F24-AF31-CD6C979B5D5E}" type="presParOf" srcId="{43EFC137-57A4-4E55-8DF1-D3C32E207542}" destId="{9424DCF6-6FE3-406B-90C0-7105A84E81E6}" srcOrd="0" destOrd="0" presId="urn:microsoft.com/office/officeart/2005/8/layout/vList3"/>
    <dgm:cxn modelId="{3B6DB11B-EB1E-4516-A4C0-AE74653B1D00}" type="presParOf" srcId="{43EFC137-57A4-4E55-8DF1-D3C32E207542}" destId="{BF20E881-9816-4D87-806C-E51FAF99785E}" srcOrd="1" destOrd="0" presId="urn:microsoft.com/office/officeart/2005/8/layout/vList3"/>
    <dgm:cxn modelId="{543BB2A3-18C5-46F4-A9F5-BC7631818FC3}" type="presParOf" srcId="{E1995CA8-EF66-441B-928B-9A7E5FEDBF73}" destId="{C3C32733-F943-4F36-B460-F95073B8EA21}" srcOrd="1" destOrd="0" presId="urn:microsoft.com/office/officeart/2005/8/layout/vList3"/>
    <dgm:cxn modelId="{7204572E-7B16-46AA-B2C0-9C752CEAA72D}" type="presParOf" srcId="{E1995CA8-EF66-441B-928B-9A7E5FEDBF73}" destId="{FF1D51D6-6309-4A73-8AFA-7AF966C81376}" srcOrd="2" destOrd="0" presId="urn:microsoft.com/office/officeart/2005/8/layout/vList3"/>
    <dgm:cxn modelId="{93D01A19-FAB1-4F64-9750-3275F19E64D8}" type="presParOf" srcId="{FF1D51D6-6309-4A73-8AFA-7AF966C81376}" destId="{022EE98C-8935-432C-B36E-C9707CDCDE58}" srcOrd="0" destOrd="0" presId="urn:microsoft.com/office/officeart/2005/8/layout/vList3"/>
    <dgm:cxn modelId="{EB96A937-C4F4-4BD8-83C8-38DB0FA75053}" type="presParOf" srcId="{FF1D51D6-6309-4A73-8AFA-7AF966C81376}" destId="{1FD5A521-3A65-4394-9E60-58DF18619921}" srcOrd="1" destOrd="0" presId="urn:microsoft.com/office/officeart/2005/8/layout/vList3"/>
    <dgm:cxn modelId="{45C25D19-F522-4985-8407-5C5454539214}" type="presParOf" srcId="{E1995CA8-EF66-441B-928B-9A7E5FEDBF73}" destId="{0103F0D2-BDBA-4BB8-B778-318DDDF9098F}" srcOrd="3" destOrd="0" presId="urn:microsoft.com/office/officeart/2005/8/layout/vList3"/>
    <dgm:cxn modelId="{884D87FA-CAC9-472A-ADA5-058E960E7371}" type="presParOf" srcId="{E1995CA8-EF66-441B-928B-9A7E5FEDBF73}" destId="{4983EA6D-5289-4152-AF47-431B11F44955}" srcOrd="4" destOrd="0" presId="urn:microsoft.com/office/officeart/2005/8/layout/vList3"/>
    <dgm:cxn modelId="{191C9C19-87ED-4A42-93B8-9CC67EFB382C}" type="presParOf" srcId="{4983EA6D-5289-4152-AF47-431B11F44955}" destId="{206E4E10-1C39-42AC-B318-B2542FC29D8A}" srcOrd="0" destOrd="0" presId="urn:microsoft.com/office/officeart/2005/8/layout/vList3"/>
    <dgm:cxn modelId="{8A7F4993-EE3B-4A8D-91B7-75BD8AAFF7CF}" type="presParOf" srcId="{4983EA6D-5289-4152-AF47-431B11F44955}" destId="{B3FC1492-BE9D-4438-8D4B-8505DE0F53A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DF9351-9A7C-4790-BC8E-2E66D6F3290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E255A9C-3E5D-42AC-88EE-D912996A7BD0}">
      <dgm:prSet phldrT="[Text]"/>
      <dgm:spPr/>
      <dgm:t>
        <a:bodyPr/>
        <a:lstStyle/>
        <a:p>
          <a:r>
            <a:rPr lang="en-US" dirty="0"/>
            <a:t>Online Lectures</a:t>
          </a:r>
        </a:p>
      </dgm:t>
    </dgm:pt>
    <dgm:pt modelId="{217EA113-FD9B-48AE-97B3-123C6F03CBBC}" type="parTrans" cxnId="{0DFFAF11-6085-4969-B1F0-8A73BE092C6F}">
      <dgm:prSet/>
      <dgm:spPr/>
      <dgm:t>
        <a:bodyPr/>
        <a:lstStyle/>
        <a:p>
          <a:endParaRPr lang="en-US"/>
        </a:p>
      </dgm:t>
    </dgm:pt>
    <dgm:pt modelId="{6E962935-76F0-4C46-9AA0-1392F74D830A}" type="sibTrans" cxnId="{0DFFAF11-6085-4969-B1F0-8A73BE092C6F}">
      <dgm:prSet/>
      <dgm:spPr/>
      <dgm:t>
        <a:bodyPr/>
        <a:lstStyle/>
        <a:p>
          <a:endParaRPr lang="en-US"/>
        </a:p>
      </dgm:t>
    </dgm:pt>
    <dgm:pt modelId="{80899F97-B7ED-4467-9597-8532A447A97D}">
      <dgm:prSet phldrT="[Text]"/>
      <dgm:spPr/>
      <dgm:t>
        <a:bodyPr/>
        <a:lstStyle/>
        <a:p>
          <a:r>
            <a:rPr lang="en-US" dirty="0"/>
            <a:t>Textbook Readings</a:t>
          </a:r>
        </a:p>
      </dgm:t>
    </dgm:pt>
    <dgm:pt modelId="{3B1A1102-2FB5-4BA2-9D5B-336375DA29CA}" type="parTrans" cxnId="{2B6CFCBA-159B-404D-8DD0-264098EF6FB2}">
      <dgm:prSet/>
      <dgm:spPr/>
      <dgm:t>
        <a:bodyPr/>
        <a:lstStyle/>
        <a:p>
          <a:endParaRPr lang="en-US"/>
        </a:p>
      </dgm:t>
    </dgm:pt>
    <dgm:pt modelId="{315B9FF9-90B0-494B-BF30-4C5592DBB1CC}" type="sibTrans" cxnId="{2B6CFCBA-159B-404D-8DD0-264098EF6FB2}">
      <dgm:prSet/>
      <dgm:spPr/>
      <dgm:t>
        <a:bodyPr/>
        <a:lstStyle/>
        <a:p>
          <a:endParaRPr lang="en-US"/>
        </a:p>
      </dgm:t>
    </dgm:pt>
    <dgm:pt modelId="{8424E6D1-68B0-4D3F-BFD0-B97C232508FD}">
      <dgm:prSet phldrT="[Text]"/>
      <dgm:spPr/>
      <dgm:t>
        <a:bodyPr/>
        <a:lstStyle/>
        <a:p>
          <a:r>
            <a:rPr lang="en-US" dirty="0"/>
            <a:t>Live Sessions</a:t>
          </a:r>
        </a:p>
      </dgm:t>
    </dgm:pt>
    <dgm:pt modelId="{493C29F2-07CA-4440-8AED-90EABDE8CF38}" type="parTrans" cxnId="{CC914E3B-467C-47CC-BFA2-956296C25B91}">
      <dgm:prSet/>
      <dgm:spPr/>
      <dgm:t>
        <a:bodyPr/>
        <a:lstStyle/>
        <a:p>
          <a:endParaRPr lang="en-US"/>
        </a:p>
      </dgm:t>
    </dgm:pt>
    <dgm:pt modelId="{97A90B3A-7E36-4B08-A550-6F148B031874}" type="sibTrans" cxnId="{CC914E3B-467C-47CC-BFA2-956296C25B91}">
      <dgm:prSet/>
      <dgm:spPr/>
      <dgm:t>
        <a:bodyPr/>
        <a:lstStyle/>
        <a:p>
          <a:endParaRPr lang="en-US"/>
        </a:p>
      </dgm:t>
    </dgm:pt>
    <dgm:pt modelId="{3B7632D0-ADE5-404D-967E-A1F62FFA6690}">
      <dgm:prSet phldrT="[Text]"/>
      <dgm:spPr/>
      <dgm:t>
        <a:bodyPr/>
        <a:lstStyle/>
        <a:p>
          <a:r>
            <a:rPr lang="en-US" dirty="0"/>
            <a:t>Ask the Teaching Team Forum</a:t>
          </a:r>
        </a:p>
      </dgm:t>
    </dgm:pt>
    <dgm:pt modelId="{66024D35-B0B4-48B2-BFC5-87117E059EC1}" type="parTrans" cxnId="{521E061A-0979-4CB6-B503-172DA590638B}">
      <dgm:prSet/>
      <dgm:spPr/>
      <dgm:t>
        <a:bodyPr/>
        <a:lstStyle/>
        <a:p>
          <a:endParaRPr lang="en-US"/>
        </a:p>
      </dgm:t>
    </dgm:pt>
    <dgm:pt modelId="{E5A149A7-132E-4237-9898-C460ED901DA7}" type="sibTrans" cxnId="{521E061A-0979-4CB6-B503-172DA590638B}">
      <dgm:prSet/>
      <dgm:spPr/>
      <dgm:t>
        <a:bodyPr/>
        <a:lstStyle/>
        <a:p>
          <a:endParaRPr lang="en-US"/>
        </a:p>
      </dgm:t>
    </dgm:pt>
    <dgm:pt modelId="{D202D7E2-259E-4494-AF39-5E2FECC3A45C}" type="pres">
      <dgm:prSet presAssocID="{80DF9351-9A7C-4790-BC8E-2E66D6F32906}" presName="diagram" presStyleCnt="0">
        <dgm:presLayoutVars>
          <dgm:dir/>
          <dgm:resizeHandles val="exact"/>
        </dgm:presLayoutVars>
      </dgm:prSet>
      <dgm:spPr/>
    </dgm:pt>
    <dgm:pt modelId="{061F16FA-9878-4A98-B7F1-EE312EABD80F}" type="pres">
      <dgm:prSet presAssocID="{FE255A9C-3E5D-42AC-88EE-D912996A7BD0}" presName="node" presStyleLbl="node1" presStyleIdx="0" presStyleCnt="4">
        <dgm:presLayoutVars>
          <dgm:bulletEnabled val="1"/>
        </dgm:presLayoutVars>
      </dgm:prSet>
      <dgm:spPr/>
    </dgm:pt>
    <dgm:pt modelId="{C18C2ABF-F82A-47FA-904A-CE94EC348635}" type="pres">
      <dgm:prSet presAssocID="{6E962935-76F0-4C46-9AA0-1392F74D830A}" presName="sibTrans" presStyleCnt="0"/>
      <dgm:spPr/>
    </dgm:pt>
    <dgm:pt modelId="{5067EE3A-22F5-4FD1-B37C-BE21FF2C9B38}" type="pres">
      <dgm:prSet presAssocID="{80899F97-B7ED-4467-9597-8532A447A97D}" presName="node" presStyleLbl="node1" presStyleIdx="1" presStyleCnt="4">
        <dgm:presLayoutVars>
          <dgm:bulletEnabled val="1"/>
        </dgm:presLayoutVars>
      </dgm:prSet>
      <dgm:spPr/>
    </dgm:pt>
    <dgm:pt modelId="{ABE648DF-5CEB-45D2-B90B-A66A6F4361A9}" type="pres">
      <dgm:prSet presAssocID="{315B9FF9-90B0-494B-BF30-4C5592DBB1CC}" presName="sibTrans" presStyleCnt="0"/>
      <dgm:spPr/>
    </dgm:pt>
    <dgm:pt modelId="{E48977EA-B87E-4437-B6B0-A4D23A3C02C3}" type="pres">
      <dgm:prSet presAssocID="{8424E6D1-68B0-4D3F-BFD0-B97C232508FD}" presName="node" presStyleLbl="node1" presStyleIdx="2" presStyleCnt="4">
        <dgm:presLayoutVars>
          <dgm:bulletEnabled val="1"/>
        </dgm:presLayoutVars>
      </dgm:prSet>
      <dgm:spPr/>
    </dgm:pt>
    <dgm:pt modelId="{7C94ECD9-D879-4940-8171-E9DD989F994F}" type="pres">
      <dgm:prSet presAssocID="{97A90B3A-7E36-4B08-A550-6F148B031874}" presName="sibTrans" presStyleCnt="0"/>
      <dgm:spPr/>
    </dgm:pt>
    <dgm:pt modelId="{BF5F0D85-314D-4AB8-9420-7DB09420DC75}" type="pres">
      <dgm:prSet presAssocID="{3B7632D0-ADE5-404D-967E-A1F62FFA6690}" presName="node" presStyleLbl="node1" presStyleIdx="3" presStyleCnt="4">
        <dgm:presLayoutVars>
          <dgm:bulletEnabled val="1"/>
        </dgm:presLayoutVars>
      </dgm:prSet>
      <dgm:spPr/>
    </dgm:pt>
  </dgm:ptLst>
  <dgm:cxnLst>
    <dgm:cxn modelId="{0DFFAF11-6085-4969-B1F0-8A73BE092C6F}" srcId="{80DF9351-9A7C-4790-BC8E-2E66D6F32906}" destId="{FE255A9C-3E5D-42AC-88EE-D912996A7BD0}" srcOrd="0" destOrd="0" parTransId="{217EA113-FD9B-48AE-97B3-123C6F03CBBC}" sibTransId="{6E962935-76F0-4C46-9AA0-1392F74D830A}"/>
    <dgm:cxn modelId="{521E061A-0979-4CB6-B503-172DA590638B}" srcId="{80DF9351-9A7C-4790-BC8E-2E66D6F32906}" destId="{3B7632D0-ADE5-404D-967E-A1F62FFA6690}" srcOrd="3" destOrd="0" parTransId="{66024D35-B0B4-48B2-BFC5-87117E059EC1}" sibTransId="{E5A149A7-132E-4237-9898-C460ED901DA7}"/>
    <dgm:cxn modelId="{CC914E3B-467C-47CC-BFA2-956296C25B91}" srcId="{80DF9351-9A7C-4790-BC8E-2E66D6F32906}" destId="{8424E6D1-68B0-4D3F-BFD0-B97C232508FD}" srcOrd="2" destOrd="0" parTransId="{493C29F2-07CA-4440-8AED-90EABDE8CF38}" sibTransId="{97A90B3A-7E36-4B08-A550-6F148B031874}"/>
    <dgm:cxn modelId="{F7CA9CAD-3E80-4694-BEF0-B051F0E94D63}" type="presOf" srcId="{80899F97-B7ED-4467-9597-8532A447A97D}" destId="{5067EE3A-22F5-4FD1-B37C-BE21FF2C9B38}" srcOrd="0" destOrd="0" presId="urn:microsoft.com/office/officeart/2005/8/layout/default"/>
    <dgm:cxn modelId="{8A7461AE-D341-4F21-B942-C9ADC4913DD3}" type="presOf" srcId="{FE255A9C-3E5D-42AC-88EE-D912996A7BD0}" destId="{061F16FA-9878-4A98-B7F1-EE312EABD80F}" srcOrd="0" destOrd="0" presId="urn:microsoft.com/office/officeart/2005/8/layout/default"/>
    <dgm:cxn modelId="{2B6CFCBA-159B-404D-8DD0-264098EF6FB2}" srcId="{80DF9351-9A7C-4790-BC8E-2E66D6F32906}" destId="{80899F97-B7ED-4467-9597-8532A447A97D}" srcOrd="1" destOrd="0" parTransId="{3B1A1102-2FB5-4BA2-9D5B-336375DA29CA}" sibTransId="{315B9FF9-90B0-494B-BF30-4C5592DBB1CC}"/>
    <dgm:cxn modelId="{6945DDE5-B978-42A1-80CA-F3FC1EB5C242}" type="presOf" srcId="{3B7632D0-ADE5-404D-967E-A1F62FFA6690}" destId="{BF5F0D85-314D-4AB8-9420-7DB09420DC75}" srcOrd="0" destOrd="0" presId="urn:microsoft.com/office/officeart/2005/8/layout/default"/>
    <dgm:cxn modelId="{B9D3A4F7-910D-4BB9-8ABF-7A43D410D8D9}" type="presOf" srcId="{80DF9351-9A7C-4790-BC8E-2E66D6F32906}" destId="{D202D7E2-259E-4494-AF39-5E2FECC3A45C}" srcOrd="0" destOrd="0" presId="urn:microsoft.com/office/officeart/2005/8/layout/default"/>
    <dgm:cxn modelId="{7D03C1FB-65E7-4001-B98B-5131849E4A65}" type="presOf" srcId="{8424E6D1-68B0-4D3F-BFD0-B97C232508FD}" destId="{E48977EA-B87E-4437-B6B0-A4D23A3C02C3}" srcOrd="0" destOrd="0" presId="urn:microsoft.com/office/officeart/2005/8/layout/default"/>
    <dgm:cxn modelId="{DDA3598B-62F7-4B48-B394-D2303495DAC0}" type="presParOf" srcId="{D202D7E2-259E-4494-AF39-5E2FECC3A45C}" destId="{061F16FA-9878-4A98-B7F1-EE312EABD80F}" srcOrd="0" destOrd="0" presId="urn:microsoft.com/office/officeart/2005/8/layout/default"/>
    <dgm:cxn modelId="{20609707-113A-4A0A-8B35-BA2D4CE5EC74}" type="presParOf" srcId="{D202D7E2-259E-4494-AF39-5E2FECC3A45C}" destId="{C18C2ABF-F82A-47FA-904A-CE94EC348635}" srcOrd="1" destOrd="0" presId="urn:microsoft.com/office/officeart/2005/8/layout/default"/>
    <dgm:cxn modelId="{1888DA0A-AEBE-4A23-8C4B-C7D05487F3B4}" type="presParOf" srcId="{D202D7E2-259E-4494-AF39-5E2FECC3A45C}" destId="{5067EE3A-22F5-4FD1-B37C-BE21FF2C9B38}" srcOrd="2" destOrd="0" presId="urn:microsoft.com/office/officeart/2005/8/layout/default"/>
    <dgm:cxn modelId="{94DC3B59-A2BC-4A65-A202-237E5C5FD662}" type="presParOf" srcId="{D202D7E2-259E-4494-AF39-5E2FECC3A45C}" destId="{ABE648DF-5CEB-45D2-B90B-A66A6F4361A9}" srcOrd="3" destOrd="0" presId="urn:microsoft.com/office/officeart/2005/8/layout/default"/>
    <dgm:cxn modelId="{A35E4C44-F89B-44FA-B63F-E8DC63B3190D}" type="presParOf" srcId="{D202D7E2-259E-4494-AF39-5E2FECC3A45C}" destId="{E48977EA-B87E-4437-B6B0-A4D23A3C02C3}" srcOrd="4" destOrd="0" presId="urn:microsoft.com/office/officeart/2005/8/layout/default"/>
    <dgm:cxn modelId="{5E851479-E521-4001-8AE4-FC8B20860C6F}" type="presParOf" srcId="{D202D7E2-259E-4494-AF39-5E2FECC3A45C}" destId="{7C94ECD9-D879-4940-8171-E9DD989F994F}" srcOrd="5" destOrd="0" presId="urn:microsoft.com/office/officeart/2005/8/layout/default"/>
    <dgm:cxn modelId="{32C727BC-89C5-4AE0-9C38-22F12D759926}" type="presParOf" srcId="{D202D7E2-259E-4494-AF39-5E2FECC3A45C}" destId="{BF5F0D85-314D-4AB8-9420-7DB09420DC7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6F8BC6-A4C6-41F5-83E8-28538A2EAC62}" type="doc">
      <dgm:prSet loTypeId="urn:microsoft.com/office/officeart/2005/8/layout/pList1" loCatId="list" qsTypeId="urn:microsoft.com/office/officeart/2005/8/quickstyle/3d1" qsCatId="3D" csTypeId="urn:microsoft.com/office/officeart/2005/8/colors/accent1_2" csCatId="accent1" phldr="1"/>
      <dgm:spPr/>
      <dgm:t>
        <a:bodyPr/>
        <a:lstStyle/>
        <a:p>
          <a:endParaRPr lang="en-US"/>
        </a:p>
      </dgm:t>
    </dgm:pt>
    <dgm:pt modelId="{6FBDB641-05E7-43DC-A320-4B18CB7D03F4}">
      <dgm:prSet phldrT="[Text]" custT="1"/>
      <dgm:spPr/>
      <dgm:t>
        <a:bodyPr/>
        <a:lstStyle/>
        <a:p>
          <a:r>
            <a:rPr lang="en-US" sz="24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Term Project 60%</a:t>
          </a:r>
        </a:p>
      </dgm:t>
    </dgm:pt>
    <dgm:pt modelId="{38FCE169-41A7-4981-A987-02D9486C700E}" type="parTrans" cxnId="{CE63F22A-3A41-4564-8A2F-19CFB909B426}">
      <dgm:prSet/>
      <dgm:spPr/>
      <dgm:t>
        <a:bodyPr/>
        <a:lstStyle/>
        <a:p>
          <a:endParaRPr lang="en-US"/>
        </a:p>
      </dgm:t>
    </dgm:pt>
    <dgm:pt modelId="{0737C129-E0C9-43EC-89A1-544D481E2784}" type="sibTrans" cxnId="{CE63F22A-3A41-4564-8A2F-19CFB909B426}">
      <dgm:prSet/>
      <dgm:spPr/>
      <dgm:t>
        <a:bodyPr/>
        <a:lstStyle/>
        <a:p>
          <a:endParaRPr lang="en-US"/>
        </a:p>
      </dgm:t>
    </dgm:pt>
    <dgm:pt modelId="{25778F34-DEB8-4011-BD31-B2F6D84A1A8B}">
      <dgm:prSet phldrT="[Text]"/>
      <dgm:spPr/>
      <dgm:t>
        <a:bodyPr/>
        <a:lstStyle/>
        <a:p>
          <a:r>
            <a:rPr lang="en-US"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Final</a:t>
          </a:r>
          <a:r>
            <a:rPr lang="en-US" dirty="0"/>
            <a:t> </a:t>
          </a:r>
          <a:r>
            <a:rPr lang="en-US"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Exam 30%</a:t>
          </a:r>
        </a:p>
      </dgm:t>
    </dgm:pt>
    <dgm:pt modelId="{F58A3A1D-D1DF-44C9-8BEE-FE6FDCB23D2D}" type="parTrans" cxnId="{9012D3C5-A3ED-42E1-BFDB-E760B08326D4}">
      <dgm:prSet/>
      <dgm:spPr/>
      <dgm:t>
        <a:bodyPr/>
        <a:lstStyle/>
        <a:p>
          <a:endParaRPr lang="en-US"/>
        </a:p>
      </dgm:t>
    </dgm:pt>
    <dgm:pt modelId="{75ADA1AB-C4B4-474B-8ED1-6440F94CD841}" type="sibTrans" cxnId="{9012D3C5-A3ED-42E1-BFDB-E760B08326D4}">
      <dgm:prSet/>
      <dgm:spPr/>
      <dgm:t>
        <a:bodyPr/>
        <a:lstStyle/>
        <a:p>
          <a:endParaRPr lang="en-US"/>
        </a:p>
      </dgm:t>
    </dgm:pt>
    <dgm:pt modelId="{165C9A96-A814-4140-94B6-618D1C599F6E}">
      <dgm:prSet phldrT="[Text]" custT="1"/>
      <dgm:spPr/>
      <dgm:t>
        <a:bodyPr/>
        <a:lstStyle/>
        <a:p>
          <a:r>
            <a:rPr lang="en-US" sz="24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Interim Assessments 10%</a:t>
          </a:r>
        </a:p>
      </dgm:t>
    </dgm:pt>
    <dgm:pt modelId="{8B035219-82A9-465B-A0B6-23CC7A9058B0}" type="sibTrans" cxnId="{D78ADB31-B9CB-40E6-A7D7-DDA7C517A80F}">
      <dgm:prSet/>
      <dgm:spPr/>
      <dgm:t>
        <a:bodyPr/>
        <a:lstStyle/>
        <a:p>
          <a:endParaRPr lang="en-US"/>
        </a:p>
      </dgm:t>
    </dgm:pt>
    <dgm:pt modelId="{8AF1EC79-DDE5-4CDA-B758-4B3F94FAB5A7}" type="parTrans" cxnId="{D78ADB31-B9CB-40E6-A7D7-DDA7C517A80F}">
      <dgm:prSet/>
      <dgm:spPr/>
      <dgm:t>
        <a:bodyPr/>
        <a:lstStyle/>
        <a:p>
          <a:endParaRPr lang="en-US"/>
        </a:p>
      </dgm:t>
    </dgm:pt>
    <dgm:pt modelId="{EBF1310E-8987-40BA-B7BC-00C99BB75DA7}" type="pres">
      <dgm:prSet presAssocID="{4B6F8BC6-A4C6-41F5-83E8-28538A2EAC62}" presName="Name0" presStyleCnt="0">
        <dgm:presLayoutVars>
          <dgm:dir/>
          <dgm:resizeHandles val="exact"/>
        </dgm:presLayoutVars>
      </dgm:prSet>
      <dgm:spPr/>
    </dgm:pt>
    <dgm:pt modelId="{D87D2577-6FE3-49A8-A7BD-3157FA8EE40C}" type="pres">
      <dgm:prSet presAssocID="{6FBDB641-05E7-43DC-A320-4B18CB7D03F4}" presName="compNode" presStyleCnt="0"/>
      <dgm:spPr/>
    </dgm:pt>
    <dgm:pt modelId="{8BC1663B-7BF2-4FCC-AB72-D62D034195AD}" type="pres">
      <dgm:prSet presAssocID="{6FBDB641-05E7-43DC-A320-4B18CB7D03F4}" presName="pictRect" presStyleLbl="node1" presStyleIdx="0" presStyleCnt="3"/>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29FFEBFA-BCA9-427F-A212-159D601C46AB}" type="pres">
      <dgm:prSet presAssocID="{6FBDB641-05E7-43DC-A320-4B18CB7D03F4}" presName="textRect" presStyleLbl="revTx" presStyleIdx="0" presStyleCnt="3" custScaleX="110097">
        <dgm:presLayoutVars>
          <dgm:bulletEnabled val="1"/>
        </dgm:presLayoutVars>
      </dgm:prSet>
      <dgm:spPr/>
    </dgm:pt>
    <dgm:pt modelId="{52B1FF90-5FA6-4F98-8761-2E120A32A396}" type="pres">
      <dgm:prSet presAssocID="{0737C129-E0C9-43EC-89A1-544D481E2784}" presName="sibTrans" presStyleLbl="sibTrans2D1" presStyleIdx="0" presStyleCnt="0"/>
      <dgm:spPr/>
    </dgm:pt>
    <dgm:pt modelId="{30DDF1FB-C664-460D-9629-330869612EEB}" type="pres">
      <dgm:prSet presAssocID="{165C9A96-A814-4140-94B6-618D1C599F6E}" presName="compNode" presStyleCnt="0"/>
      <dgm:spPr/>
    </dgm:pt>
    <dgm:pt modelId="{CA4EDFE2-3E08-4236-8671-E9754B03116F}" type="pres">
      <dgm:prSet presAssocID="{165C9A96-A814-4140-94B6-618D1C599F6E}" presName="pictRect" presStyleLbl="node1" presStyleIdx="1" presStyleCnt="3"/>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7B3C4E2F-52D2-4E36-BB9B-92508FA50982}" type="pres">
      <dgm:prSet presAssocID="{165C9A96-A814-4140-94B6-618D1C599F6E}" presName="textRect" presStyleLbl="revTx" presStyleIdx="1" presStyleCnt="3" custScaleX="112150">
        <dgm:presLayoutVars>
          <dgm:bulletEnabled val="1"/>
        </dgm:presLayoutVars>
      </dgm:prSet>
      <dgm:spPr/>
    </dgm:pt>
    <dgm:pt modelId="{A9EEE5B8-057C-4108-A284-16572923DC8F}" type="pres">
      <dgm:prSet presAssocID="{8B035219-82A9-465B-A0B6-23CC7A9058B0}" presName="sibTrans" presStyleLbl="sibTrans2D1" presStyleIdx="0" presStyleCnt="0"/>
      <dgm:spPr/>
    </dgm:pt>
    <dgm:pt modelId="{CB142117-8F0A-4552-9E5A-E342EC07BC54}" type="pres">
      <dgm:prSet presAssocID="{25778F34-DEB8-4011-BD31-B2F6D84A1A8B}" presName="compNode" presStyleCnt="0"/>
      <dgm:spPr/>
    </dgm:pt>
    <dgm:pt modelId="{E1587C1B-228A-4405-93CC-A78F7DE29AE1}" type="pres">
      <dgm:prSet presAssocID="{25778F34-DEB8-4011-BD31-B2F6D84A1A8B}" presName="pictRect" presStyleLbl="node1" presStyleIdx="2" presStyleCnt="3"/>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CE262DF1-BF21-4D52-8C23-28D2DEE6BC8C}" type="pres">
      <dgm:prSet presAssocID="{25778F34-DEB8-4011-BD31-B2F6D84A1A8B}" presName="textRect" presStyleLbl="revTx" presStyleIdx="2" presStyleCnt="3">
        <dgm:presLayoutVars>
          <dgm:bulletEnabled val="1"/>
        </dgm:presLayoutVars>
      </dgm:prSet>
      <dgm:spPr/>
    </dgm:pt>
  </dgm:ptLst>
  <dgm:cxnLst>
    <dgm:cxn modelId="{CE63F22A-3A41-4564-8A2F-19CFB909B426}" srcId="{4B6F8BC6-A4C6-41F5-83E8-28538A2EAC62}" destId="{6FBDB641-05E7-43DC-A320-4B18CB7D03F4}" srcOrd="0" destOrd="0" parTransId="{38FCE169-41A7-4981-A987-02D9486C700E}" sibTransId="{0737C129-E0C9-43EC-89A1-544D481E2784}"/>
    <dgm:cxn modelId="{0713C42B-F54B-410D-AE80-4324AFF4DFA5}" type="presOf" srcId="{0737C129-E0C9-43EC-89A1-544D481E2784}" destId="{52B1FF90-5FA6-4F98-8761-2E120A32A396}" srcOrd="0" destOrd="0" presId="urn:microsoft.com/office/officeart/2005/8/layout/pList1"/>
    <dgm:cxn modelId="{D78ADB31-B9CB-40E6-A7D7-DDA7C517A80F}" srcId="{4B6F8BC6-A4C6-41F5-83E8-28538A2EAC62}" destId="{165C9A96-A814-4140-94B6-618D1C599F6E}" srcOrd="1" destOrd="0" parTransId="{8AF1EC79-DDE5-4CDA-B758-4B3F94FAB5A7}" sibTransId="{8B035219-82A9-465B-A0B6-23CC7A9058B0}"/>
    <dgm:cxn modelId="{F9704E57-0E9D-4C3E-91D4-5AE18A8230F9}" type="presOf" srcId="{6FBDB641-05E7-43DC-A320-4B18CB7D03F4}" destId="{29FFEBFA-BCA9-427F-A212-159D601C46AB}" srcOrd="0" destOrd="0" presId="urn:microsoft.com/office/officeart/2005/8/layout/pList1"/>
    <dgm:cxn modelId="{06CCBD93-13F1-45E0-B618-4F27D17298D0}" type="presOf" srcId="{25778F34-DEB8-4011-BD31-B2F6D84A1A8B}" destId="{CE262DF1-BF21-4D52-8C23-28D2DEE6BC8C}" srcOrd="0" destOrd="0" presId="urn:microsoft.com/office/officeart/2005/8/layout/pList1"/>
    <dgm:cxn modelId="{2362F693-CDE6-48B8-95CC-ED96C5EC4FDD}" type="presOf" srcId="{4B6F8BC6-A4C6-41F5-83E8-28538A2EAC62}" destId="{EBF1310E-8987-40BA-B7BC-00C99BB75DA7}" srcOrd="0" destOrd="0" presId="urn:microsoft.com/office/officeart/2005/8/layout/pList1"/>
    <dgm:cxn modelId="{9012D3C5-A3ED-42E1-BFDB-E760B08326D4}" srcId="{4B6F8BC6-A4C6-41F5-83E8-28538A2EAC62}" destId="{25778F34-DEB8-4011-BD31-B2F6D84A1A8B}" srcOrd="2" destOrd="0" parTransId="{F58A3A1D-D1DF-44C9-8BEE-FE6FDCB23D2D}" sibTransId="{75ADA1AB-C4B4-474B-8ED1-6440F94CD841}"/>
    <dgm:cxn modelId="{CDB741EB-ACDE-4B09-A6AC-B9BF729DD249}" type="presOf" srcId="{8B035219-82A9-465B-A0B6-23CC7A9058B0}" destId="{A9EEE5B8-057C-4108-A284-16572923DC8F}" srcOrd="0" destOrd="0" presId="urn:microsoft.com/office/officeart/2005/8/layout/pList1"/>
    <dgm:cxn modelId="{5A166EFB-1945-4FAA-B0C0-CB10F549ABB8}" type="presOf" srcId="{165C9A96-A814-4140-94B6-618D1C599F6E}" destId="{7B3C4E2F-52D2-4E36-BB9B-92508FA50982}" srcOrd="0" destOrd="0" presId="urn:microsoft.com/office/officeart/2005/8/layout/pList1"/>
    <dgm:cxn modelId="{9DD46B35-5D1F-4D6B-9983-9B98B14B5D99}" type="presParOf" srcId="{EBF1310E-8987-40BA-B7BC-00C99BB75DA7}" destId="{D87D2577-6FE3-49A8-A7BD-3157FA8EE40C}" srcOrd="0" destOrd="0" presId="urn:microsoft.com/office/officeart/2005/8/layout/pList1"/>
    <dgm:cxn modelId="{F69CEC6E-8AF6-49B3-9492-928A13EAA529}" type="presParOf" srcId="{D87D2577-6FE3-49A8-A7BD-3157FA8EE40C}" destId="{8BC1663B-7BF2-4FCC-AB72-D62D034195AD}" srcOrd="0" destOrd="0" presId="urn:microsoft.com/office/officeart/2005/8/layout/pList1"/>
    <dgm:cxn modelId="{8DF47736-510A-4B5A-BBC2-9DEA781A611D}" type="presParOf" srcId="{D87D2577-6FE3-49A8-A7BD-3157FA8EE40C}" destId="{29FFEBFA-BCA9-427F-A212-159D601C46AB}" srcOrd="1" destOrd="0" presId="urn:microsoft.com/office/officeart/2005/8/layout/pList1"/>
    <dgm:cxn modelId="{A46703DD-4F31-419A-9652-0D8C7C554ED4}" type="presParOf" srcId="{EBF1310E-8987-40BA-B7BC-00C99BB75DA7}" destId="{52B1FF90-5FA6-4F98-8761-2E120A32A396}" srcOrd="1" destOrd="0" presId="urn:microsoft.com/office/officeart/2005/8/layout/pList1"/>
    <dgm:cxn modelId="{D22D9722-2921-4E7B-AD0C-49EA76665FB2}" type="presParOf" srcId="{EBF1310E-8987-40BA-B7BC-00C99BB75DA7}" destId="{30DDF1FB-C664-460D-9629-330869612EEB}" srcOrd="2" destOrd="0" presId="urn:microsoft.com/office/officeart/2005/8/layout/pList1"/>
    <dgm:cxn modelId="{0360ABEA-A9D3-43B9-B582-7C675D756BE5}" type="presParOf" srcId="{30DDF1FB-C664-460D-9629-330869612EEB}" destId="{CA4EDFE2-3E08-4236-8671-E9754B03116F}" srcOrd="0" destOrd="0" presId="urn:microsoft.com/office/officeart/2005/8/layout/pList1"/>
    <dgm:cxn modelId="{3F8AB40A-74D6-435C-AAE5-AAE0313021B9}" type="presParOf" srcId="{30DDF1FB-C664-460D-9629-330869612EEB}" destId="{7B3C4E2F-52D2-4E36-BB9B-92508FA50982}" srcOrd="1" destOrd="0" presId="urn:microsoft.com/office/officeart/2005/8/layout/pList1"/>
    <dgm:cxn modelId="{5C9D35A2-66B2-4A62-B440-BCFF4E538222}" type="presParOf" srcId="{EBF1310E-8987-40BA-B7BC-00C99BB75DA7}" destId="{A9EEE5B8-057C-4108-A284-16572923DC8F}" srcOrd="3" destOrd="0" presId="urn:microsoft.com/office/officeart/2005/8/layout/pList1"/>
    <dgm:cxn modelId="{8CBC12A4-8D44-4E2D-BB06-ECF96BE44853}" type="presParOf" srcId="{EBF1310E-8987-40BA-B7BC-00C99BB75DA7}" destId="{CB142117-8F0A-4552-9E5A-E342EC07BC54}" srcOrd="4" destOrd="0" presId="urn:microsoft.com/office/officeart/2005/8/layout/pList1"/>
    <dgm:cxn modelId="{7C075132-65E7-456D-8A17-3A845B889F27}" type="presParOf" srcId="{CB142117-8F0A-4552-9E5A-E342EC07BC54}" destId="{E1587C1B-228A-4405-93CC-A78F7DE29AE1}" srcOrd="0" destOrd="0" presId="urn:microsoft.com/office/officeart/2005/8/layout/pList1"/>
    <dgm:cxn modelId="{63098E70-C35B-4FF7-8BE4-C8EB504D70FC}" type="presParOf" srcId="{CB142117-8F0A-4552-9E5A-E342EC07BC54}" destId="{CE262DF1-BF21-4D52-8C23-28D2DEE6BC8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B0ED7E-7237-467B-8259-C2489A6F6031}"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US"/>
        </a:p>
      </dgm:t>
    </dgm:pt>
    <dgm:pt modelId="{F8FF8F4B-B545-427B-B0D4-C695DD0613BE}">
      <dgm:prSet phldrT="[Text]" custT="1"/>
      <dgm:spPr/>
      <dgm:t>
        <a:bodyPr/>
        <a:lstStyle/>
        <a:p>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Textbook</a:t>
          </a:r>
          <a:r>
            <a:rPr lang="en-US" sz="3600" dirty="0"/>
            <a:t> </a:t>
          </a:r>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Readings</a:t>
          </a:r>
        </a:p>
      </dgm:t>
    </dgm:pt>
    <dgm:pt modelId="{83FE2F7C-7B8B-4E68-8613-CF1374D649E8}" type="parTrans" cxnId="{839898E6-AEDB-46DC-B648-56B49B947F5C}">
      <dgm:prSet/>
      <dgm:spPr/>
      <dgm:t>
        <a:bodyPr/>
        <a:lstStyle/>
        <a:p>
          <a:endParaRPr lang="en-US"/>
        </a:p>
      </dgm:t>
    </dgm:pt>
    <dgm:pt modelId="{2C37C976-DF13-4003-BCA4-A3E36EA3875B}" type="sibTrans" cxnId="{839898E6-AEDB-46DC-B648-56B49B947F5C}">
      <dgm:prSet/>
      <dgm:spPr/>
      <dgm:t>
        <a:bodyPr/>
        <a:lstStyle/>
        <a:p>
          <a:endParaRPr lang="en-US"/>
        </a:p>
      </dgm:t>
    </dgm:pt>
    <dgm:pt modelId="{56AC0A6F-E08E-413C-AA1C-6D43CB8DBC8A}">
      <dgm:prSet phldrT="[Text]" custT="1"/>
      <dgm:spPr/>
      <dgm:t>
        <a:bodyPr/>
        <a:lstStyle/>
        <a:p>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Lecture</a:t>
          </a:r>
          <a:r>
            <a:rPr lang="en-US" sz="3600" dirty="0"/>
            <a:t> </a:t>
          </a:r>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Readings</a:t>
          </a:r>
        </a:p>
      </dgm:t>
    </dgm:pt>
    <dgm:pt modelId="{F7A0D35D-DADE-40BD-A71F-B35256A4365E}" type="parTrans" cxnId="{A2C37714-BBC2-4B33-941B-3666B3BEA3B4}">
      <dgm:prSet/>
      <dgm:spPr/>
      <dgm:t>
        <a:bodyPr/>
        <a:lstStyle/>
        <a:p>
          <a:endParaRPr lang="en-US"/>
        </a:p>
      </dgm:t>
    </dgm:pt>
    <dgm:pt modelId="{FD3CEFC1-BC56-4D0C-855D-AC5EC4BB1D70}" type="sibTrans" cxnId="{A2C37714-BBC2-4B33-941B-3666B3BEA3B4}">
      <dgm:prSet/>
      <dgm:spPr/>
      <dgm:t>
        <a:bodyPr/>
        <a:lstStyle/>
        <a:p>
          <a:endParaRPr lang="en-US"/>
        </a:p>
      </dgm:t>
    </dgm:pt>
    <dgm:pt modelId="{046138F3-C47E-424F-AF1D-385921E5E108}">
      <dgm:prSet custT="1"/>
      <dgm:spPr/>
      <dgm:t>
        <a:bodyPr/>
        <a:lstStyle/>
        <a:p>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Interim Assessment</a:t>
          </a:r>
        </a:p>
      </dgm:t>
    </dgm:pt>
    <dgm:pt modelId="{6CAB2C83-85B8-47C6-B4BD-19F3BC289731}" type="parTrans" cxnId="{EBA70127-733C-4B52-B947-DFD62349A1F1}">
      <dgm:prSet/>
      <dgm:spPr/>
      <dgm:t>
        <a:bodyPr/>
        <a:lstStyle/>
        <a:p>
          <a:endParaRPr lang="en-US"/>
        </a:p>
      </dgm:t>
    </dgm:pt>
    <dgm:pt modelId="{1A461393-B5A1-4CB5-9FF8-6C9005562ED3}" type="sibTrans" cxnId="{EBA70127-733C-4B52-B947-DFD62349A1F1}">
      <dgm:prSet/>
      <dgm:spPr/>
      <dgm:t>
        <a:bodyPr/>
        <a:lstStyle/>
        <a:p>
          <a:endParaRPr lang="en-US"/>
        </a:p>
      </dgm:t>
    </dgm:pt>
    <dgm:pt modelId="{2F82455C-7E3C-42B9-94C5-8DDEF9EB468F}">
      <dgm:prSet custT="1"/>
      <dgm:spPr/>
      <dgm:t>
        <a:bodyPr/>
        <a:lstStyle/>
        <a:p>
          <a:r>
            <a:rPr lang="en-US" sz="2800" b="1" i="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Term Project Assignment</a:t>
          </a:r>
        </a:p>
      </dgm:t>
    </dgm:pt>
    <dgm:pt modelId="{1E6411FB-A138-4050-84C2-0A4A4E059B92}" type="parTrans" cxnId="{0270CC3F-BF2A-4958-8557-C678DDBDCBB4}">
      <dgm:prSet/>
      <dgm:spPr/>
      <dgm:t>
        <a:bodyPr/>
        <a:lstStyle/>
        <a:p>
          <a:endParaRPr lang="en-US"/>
        </a:p>
      </dgm:t>
    </dgm:pt>
    <dgm:pt modelId="{E74D7FD3-06ED-4B0B-94E9-02DDFB9D7498}" type="sibTrans" cxnId="{0270CC3F-BF2A-4958-8557-C678DDBDCBB4}">
      <dgm:prSet/>
      <dgm:spPr/>
      <dgm:t>
        <a:bodyPr/>
        <a:lstStyle/>
        <a:p>
          <a:endParaRPr lang="en-US"/>
        </a:p>
      </dgm:t>
    </dgm:pt>
    <dgm:pt modelId="{AADCAA1B-1F49-4259-B8F8-54BC74E235D5}" type="pres">
      <dgm:prSet presAssocID="{A4B0ED7E-7237-467B-8259-C2489A6F6031}" presName="outerComposite" presStyleCnt="0">
        <dgm:presLayoutVars>
          <dgm:chMax val="5"/>
          <dgm:dir/>
          <dgm:resizeHandles val="exact"/>
        </dgm:presLayoutVars>
      </dgm:prSet>
      <dgm:spPr/>
    </dgm:pt>
    <dgm:pt modelId="{AC7B424A-0961-4295-B2C3-C18B4B5C30CE}" type="pres">
      <dgm:prSet presAssocID="{A4B0ED7E-7237-467B-8259-C2489A6F6031}" presName="dummyMaxCanvas" presStyleCnt="0">
        <dgm:presLayoutVars/>
      </dgm:prSet>
      <dgm:spPr/>
    </dgm:pt>
    <dgm:pt modelId="{86239138-0FA4-417B-9E5B-22B39C4711A4}" type="pres">
      <dgm:prSet presAssocID="{A4B0ED7E-7237-467B-8259-C2489A6F6031}" presName="FourNodes_1" presStyleLbl="node1" presStyleIdx="0" presStyleCnt="4">
        <dgm:presLayoutVars>
          <dgm:bulletEnabled val="1"/>
        </dgm:presLayoutVars>
      </dgm:prSet>
      <dgm:spPr/>
    </dgm:pt>
    <dgm:pt modelId="{83898BAD-3112-490D-954D-CCC6E5606AA3}" type="pres">
      <dgm:prSet presAssocID="{A4B0ED7E-7237-467B-8259-C2489A6F6031}" presName="FourNodes_2" presStyleLbl="node1" presStyleIdx="1" presStyleCnt="4">
        <dgm:presLayoutVars>
          <dgm:bulletEnabled val="1"/>
        </dgm:presLayoutVars>
      </dgm:prSet>
      <dgm:spPr/>
    </dgm:pt>
    <dgm:pt modelId="{54F9AB9C-EF91-4C41-BC91-49722A881626}" type="pres">
      <dgm:prSet presAssocID="{A4B0ED7E-7237-467B-8259-C2489A6F6031}" presName="FourNodes_3" presStyleLbl="node1" presStyleIdx="2" presStyleCnt="4">
        <dgm:presLayoutVars>
          <dgm:bulletEnabled val="1"/>
        </dgm:presLayoutVars>
      </dgm:prSet>
      <dgm:spPr/>
    </dgm:pt>
    <dgm:pt modelId="{A5EF0697-A1DC-4B4A-B2E7-8877E2A327CB}" type="pres">
      <dgm:prSet presAssocID="{A4B0ED7E-7237-467B-8259-C2489A6F6031}" presName="FourNodes_4" presStyleLbl="node1" presStyleIdx="3" presStyleCnt="4">
        <dgm:presLayoutVars>
          <dgm:bulletEnabled val="1"/>
        </dgm:presLayoutVars>
      </dgm:prSet>
      <dgm:spPr/>
    </dgm:pt>
    <dgm:pt modelId="{6688922F-5F01-424F-9607-78136729F1B8}" type="pres">
      <dgm:prSet presAssocID="{A4B0ED7E-7237-467B-8259-C2489A6F6031}" presName="FourConn_1-2" presStyleLbl="fgAccFollowNode1" presStyleIdx="0" presStyleCnt="3">
        <dgm:presLayoutVars>
          <dgm:bulletEnabled val="1"/>
        </dgm:presLayoutVars>
      </dgm:prSet>
      <dgm:spPr/>
    </dgm:pt>
    <dgm:pt modelId="{8106B0A8-B269-4552-AA0B-0ACD2073CBC2}" type="pres">
      <dgm:prSet presAssocID="{A4B0ED7E-7237-467B-8259-C2489A6F6031}" presName="FourConn_2-3" presStyleLbl="fgAccFollowNode1" presStyleIdx="1" presStyleCnt="3">
        <dgm:presLayoutVars>
          <dgm:bulletEnabled val="1"/>
        </dgm:presLayoutVars>
      </dgm:prSet>
      <dgm:spPr/>
    </dgm:pt>
    <dgm:pt modelId="{42D8FDA2-8EDA-486C-887C-6221E04B1D37}" type="pres">
      <dgm:prSet presAssocID="{A4B0ED7E-7237-467B-8259-C2489A6F6031}" presName="FourConn_3-4" presStyleLbl="fgAccFollowNode1" presStyleIdx="2" presStyleCnt="3">
        <dgm:presLayoutVars>
          <dgm:bulletEnabled val="1"/>
        </dgm:presLayoutVars>
      </dgm:prSet>
      <dgm:spPr/>
    </dgm:pt>
    <dgm:pt modelId="{91163066-D67F-43F5-A1A3-7BC4D25AD4AD}" type="pres">
      <dgm:prSet presAssocID="{A4B0ED7E-7237-467B-8259-C2489A6F6031}" presName="FourNodes_1_text" presStyleLbl="node1" presStyleIdx="3" presStyleCnt="4">
        <dgm:presLayoutVars>
          <dgm:bulletEnabled val="1"/>
        </dgm:presLayoutVars>
      </dgm:prSet>
      <dgm:spPr/>
    </dgm:pt>
    <dgm:pt modelId="{3D156A23-4B26-484D-ADFF-8AB99C2C6EE9}" type="pres">
      <dgm:prSet presAssocID="{A4B0ED7E-7237-467B-8259-C2489A6F6031}" presName="FourNodes_2_text" presStyleLbl="node1" presStyleIdx="3" presStyleCnt="4">
        <dgm:presLayoutVars>
          <dgm:bulletEnabled val="1"/>
        </dgm:presLayoutVars>
      </dgm:prSet>
      <dgm:spPr/>
    </dgm:pt>
    <dgm:pt modelId="{2018C863-6F14-4782-97CD-18533C6204E7}" type="pres">
      <dgm:prSet presAssocID="{A4B0ED7E-7237-467B-8259-C2489A6F6031}" presName="FourNodes_3_text" presStyleLbl="node1" presStyleIdx="3" presStyleCnt="4">
        <dgm:presLayoutVars>
          <dgm:bulletEnabled val="1"/>
        </dgm:presLayoutVars>
      </dgm:prSet>
      <dgm:spPr/>
    </dgm:pt>
    <dgm:pt modelId="{37C8F4AC-EBB8-426B-BD52-8A26714C6749}" type="pres">
      <dgm:prSet presAssocID="{A4B0ED7E-7237-467B-8259-C2489A6F6031}" presName="FourNodes_4_text" presStyleLbl="node1" presStyleIdx="3" presStyleCnt="4">
        <dgm:presLayoutVars>
          <dgm:bulletEnabled val="1"/>
        </dgm:presLayoutVars>
      </dgm:prSet>
      <dgm:spPr/>
    </dgm:pt>
  </dgm:ptLst>
  <dgm:cxnLst>
    <dgm:cxn modelId="{A2C37714-BBC2-4B33-941B-3666B3BEA3B4}" srcId="{A4B0ED7E-7237-467B-8259-C2489A6F6031}" destId="{56AC0A6F-E08E-413C-AA1C-6D43CB8DBC8A}" srcOrd="1" destOrd="0" parTransId="{F7A0D35D-DADE-40BD-A71F-B35256A4365E}" sibTransId="{FD3CEFC1-BC56-4D0C-855D-AC5EC4BB1D70}"/>
    <dgm:cxn modelId="{5819871A-2197-4E5E-9516-50A7E1406B24}" type="presOf" srcId="{2C37C976-DF13-4003-BCA4-A3E36EA3875B}" destId="{6688922F-5F01-424F-9607-78136729F1B8}" srcOrd="0" destOrd="0" presId="urn:microsoft.com/office/officeart/2005/8/layout/vProcess5"/>
    <dgm:cxn modelId="{B9A23320-211C-4FC1-983E-4929E12692CB}" type="presOf" srcId="{56AC0A6F-E08E-413C-AA1C-6D43CB8DBC8A}" destId="{3D156A23-4B26-484D-ADFF-8AB99C2C6EE9}" srcOrd="1" destOrd="0" presId="urn:microsoft.com/office/officeart/2005/8/layout/vProcess5"/>
    <dgm:cxn modelId="{C46F7122-297A-4A1C-806A-C452AB89B18A}" type="presOf" srcId="{A4B0ED7E-7237-467B-8259-C2489A6F6031}" destId="{AADCAA1B-1F49-4259-B8F8-54BC74E235D5}" srcOrd="0" destOrd="0" presId="urn:microsoft.com/office/officeart/2005/8/layout/vProcess5"/>
    <dgm:cxn modelId="{EBA70127-733C-4B52-B947-DFD62349A1F1}" srcId="{A4B0ED7E-7237-467B-8259-C2489A6F6031}" destId="{046138F3-C47E-424F-AF1D-385921E5E108}" srcOrd="2" destOrd="0" parTransId="{6CAB2C83-85B8-47C6-B4BD-19F3BC289731}" sibTransId="{1A461393-B5A1-4CB5-9FF8-6C9005562ED3}"/>
    <dgm:cxn modelId="{E8DEAC3B-A24D-42CF-BAF6-251A94604125}" type="presOf" srcId="{FD3CEFC1-BC56-4D0C-855D-AC5EC4BB1D70}" destId="{8106B0A8-B269-4552-AA0B-0ACD2073CBC2}" srcOrd="0" destOrd="0" presId="urn:microsoft.com/office/officeart/2005/8/layout/vProcess5"/>
    <dgm:cxn modelId="{A26D943D-26A8-4B18-BFBE-84BB4F0B5289}" type="presOf" srcId="{1A461393-B5A1-4CB5-9FF8-6C9005562ED3}" destId="{42D8FDA2-8EDA-486C-887C-6221E04B1D37}" srcOrd="0" destOrd="0" presId="urn:microsoft.com/office/officeart/2005/8/layout/vProcess5"/>
    <dgm:cxn modelId="{0270CC3F-BF2A-4958-8557-C678DDBDCBB4}" srcId="{A4B0ED7E-7237-467B-8259-C2489A6F6031}" destId="{2F82455C-7E3C-42B9-94C5-8DDEF9EB468F}" srcOrd="3" destOrd="0" parTransId="{1E6411FB-A138-4050-84C2-0A4A4E059B92}" sibTransId="{E74D7FD3-06ED-4B0B-94E9-02DDFB9D7498}"/>
    <dgm:cxn modelId="{8096C94B-23F2-425D-A178-269C0ED1828C}" type="presOf" srcId="{F8FF8F4B-B545-427B-B0D4-C695DD0613BE}" destId="{91163066-D67F-43F5-A1A3-7BC4D25AD4AD}" srcOrd="1" destOrd="0" presId="urn:microsoft.com/office/officeart/2005/8/layout/vProcess5"/>
    <dgm:cxn modelId="{D43DF76C-3968-427A-84A3-26EE31534B51}" type="presOf" srcId="{046138F3-C47E-424F-AF1D-385921E5E108}" destId="{2018C863-6F14-4782-97CD-18533C6204E7}" srcOrd="1" destOrd="0" presId="urn:microsoft.com/office/officeart/2005/8/layout/vProcess5"/>
    <dgm:cxn modelId="{25C11881-68D3-40CE-A190-82E6625079D5}" type="presOf" srcId="{2F82455C-7E3C-42B9-94C5-8DDEF9EB468F}" destId="{37C8F4AC-EBB8-426B-BD52-8A26714C6749}" srcOrd="1" destOrd="0" presId="urn:microsoft.com/office/officeart/2005/8/layout/vProcess5"/>
    <dgm:cxn modelId="{381A19A5-6BE3-424A-B875-511F5FC12456}" type="presOf" srcId="{56AC0A6F-E08E-413C-AA1C-6D43CB8DBC8A}" destId="{83898BAD-3112-490D-954D-CCC6E5606AA3}" srcOrd="0" destOrd="0" presId="urn:microsoft.com/office/officeart/2005/8/layout/vProcess5"/>
    <dgm:cxn modelId="{B55965CB-5177-4B9C-B4B1-6F3E06B05B6B}" type="presOf" srcId="{046138F3-C47E-424F-AF1D-385921E5E108}" destId="{54F9AB9C-EF91-4C41-BC91-49722A881626}" srcOrd="0" destOrd="0" presId="urn:microsoft.com/office/officeart/2005/8/layout/vProcess5"/>
    <dgm:cxn modelId="{839898E6-AEDB-46DC-B648-56B49B947F5C}" srcId="{A4B0ED7E-7237-467B-8259-C2489A6F6031}" destId="{F8FF8F4B-B545-427B-B0D4-C695DD0613BE}" srcOrd="0" destOrd="0" parTransId="{83FE2F7C-7B8B-4E68-8613-CF1374D649E8}" sibTransId="{2C37C976-DF13-4003-BCA4-A3E36EA3875B}"/>
    <dgm:cxn modelId="{1D2580F3-7FED-4AF5-BAC2-02A438B0661F}" type="presOf" srcId="{2F82455C-7E3C-42B9-94C5-8DDEF9EB468F}" destId="{A5EF0697-A1DC-4B4A-B2E7-8877E2A327CB}" srcOrd="0" destOrd="0" presId="urn:microsoft.com/office/officeart/2005/8/layout/vProcess5"/>
    <dgm:cxn modelId="{AF96ABF7-1718-4E09-8950-AEDBADD65CA1}" type="presOf" srcId="{F8FF8F4B-B545-427B-B0D4-C695DD0613BE}" destId="{86239138-0FA4-417B-9E5B-22B39C4711A4}" srcOrd="0" destOrd="0" presId="urn:microsoft.com/office/officeart/2005/8/layout/vProcess5"/>
    <dgm:cxn modelId="{81790F33-B16E-4783-BE8B-495C318A44FE}" type="presParOf" srcId="{AADCAA1B-1F49-4259-B8F8-54BC74E235D5}" destId="{AC7B424A-0961-4295-B2C3-C18B4B5C30CE}" srcOrd="0" destOrd="0" presId="urn:microsoft.com/office/officeart/2005/8/layout/vProcess5"/>
    <dgm:cxn modelId="{417F1FDF-9EB2-42E3-A0DC-C0F6E4D91006}" type="presParOf" srcId="{AADCAA1B-1F49-4259-B8F8-54BC74E235D5}" destId="{86239138-0FA4-417B-9E5B-22B39C4711A4}" srcOrd="1" destOrd="0" presId="urn:microsoft.com/office/officeart/2005/8/layout/vProcess5"/>
    <dgm:cxn modelId="{B0290D76-F647-4905-982D-B1F21A95E994}" type="presParOf" srcId="{AADCAA1B-1F49-4259-B8F8-54BC74E235D5}" destId="{83898BAD-3112-490D-954D-CCC6E5606AA3}" srcOrd="2" destOrd="0" presId="urn:microsoft.com/office/officeart/2005/8/layout/vProcess5"/>
    <dgm:cxn modelId="{AFEB2D58-7BC9-4C86-BE8A-9CC778B651F3}" type="presParOf" srcId="{AADCAA1B-1F49-4259-B8F8-54BC74E235D5}" destId="{54F9AB9C-EF91-4C41-BC91-49722A881626}" srcOrd="3" destOrd="0" presId="urn:microsoft.com/office/officeart/2005/8/layout/vProcess5"/>
    <dgm:cxn modelId="{CDCC78CF-09B3-4A29-A4EC-7DC627CCED33}" type="presParOf" srcId="{AADCAA1B-1F49-4259-B8F8-54BC74E235D5}" destId="{A5EF0697-A1DC-4B4A-B2E7-8877E2A327CB}" srcOrd="4" destOrd="0" presId="urn:microsoft.com/office/officeart/2005/8/layout/vProcess5"/>
    <dgm:cxn modelId="{CE7E7A7D-1E16-41E9-BB3C-D65484F1D80C}" type="presParOf" srcId="{AADCAA1B-1F49-4259-B8F8-54BC74E235D5}" destId="{6688922F-5F01-424F-9607-78136729F1B8}" srcOrd="5" destOrd="0" presId="urn:microsoft.com/office/officeart/2005/8/layout/vProcess5"/>
    <dgm:cxn modelId="{8FC60BB2-F3C5-4877-A730-5BFB5BB0CF8B}" type="presParOf" srcId="{AADCAA1B-1F49-4259-B8F8-54BC74E235D5}" destId="{8106B0A8-B269-4552-AA0B-0ACD2073CBC2}" srcOrd="6" destOrd="0" presId="urn:microsoft.com/office/officeart/2005/8/layout/vProcess5"/>
    <dgm:cxn modelId="{04A05D68-7C06-41F8-9B52-77E589714DF0}" type="presParOf" srcId="{AADCAA1B-1F49-4259-B8F8-54BC74E235D5}" destId="{42D8FDA2-8EDA-486C-887C-6221E04B1D37}" srcOrd="7" destOrd="0" presId="urn:microsoft.com/office/officeart/2005/8/layout/vProcess5"/>
    <dgm:cxn modelId="{FEBFEC49-7E02-4358-BE2B-E7F36A21527A}" type="presParOf" srcId="{AADCAA1B-1F49-4259-B8F8-54BC74E235D5}" destId="{91163066-D67F-43F5-A1A3-7BC4D25AD4AD}" srcOrd="8" destOrd="0" presId="urn:microsoft.com/office/officeart/2005/8/layout/vProcess5"/>
    <dgm:cxn modelId="{5174B5D1-B27E-4F0C-87B3-C5D5B12C847A}" type="presParOf" srcId="{AADCAA1B-1F49-4259-B8F8-54BC74E235D5}" destId="{3D156A23-4B26-484D-ADFF-8AB99C2C6EE9}" srcOrd="9" destOrd="0" presId="urn:microsoft.com/office/officeart/2005/8/layout/vProcess5"/>
    <dgm:cxn modelId="{4B8DE7E3-346A-48B5-940C-079ED4377545}" type="presParOf" srcId="{AADCAA1B-1F49-4259-B8F8-54BC74E235D5}" destId="{2018C863-6F14-4782-97CD-18533C6204E7}" srcOrd="10" destOrd="0" presId="urn:microsoft.com/office/officeart/2005/8/layout/vProcess5"/>
    <dgm:cxn modelId="{E36157F6-9AB9-413E-8EFD-AA8280B6E72D}" type="presParOf" srcId="{AADCAA1B-1F49-4259-B8F8-54BC74E235D5}" destId="{37C8F4AC-EBB8-426B-BD52-8A26714C674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6FFA1-B2B2-45B3-BE69-333A83DA3C67}">
      <dsp:nvSpPr>
        <dsp:cNvPr id="0" name=""/>
        <dsp:cNvSpPr/>
      </dsp:nvSpPr>
      <dsp:spPr>
        <a:xfrm>
          <a:off x="0" y="0"/>
          <a:ext cx="8229600" cy="229743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B64A297B-3D7A-4273-BAFE-7C6677EA8EB7}">
      <dsp:nvSpPr>
        <dsp:cNvPr id="0" name=""/>
        <dsp:cNvSpPr/>
      </dsp:nvSpPr>
      <dsp:spPr>
        <a:xfrm>
          <a:off x="246887" y="306324"/>
          <a:ext cx="2417445" cy="1684782"/>
        </a:xfrm>
        <a:prstGeom prst="roundRect">
          <a:avLst>
            <a:gd name="adj" fmla="val 10000"/>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l="12175" r="12175"/>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F389EB7-4309-48FC-B565-C1C22E94F5C3}">
      <dsp:nvSpPr>
        <dsp:cNvPr id="0" name=""/>
        <dsp:cNvSpPr/>
      </dsp:nvSpPr>
      <dsp:spPr>
        <a:xfrm rot="10800000">
          <a:off x="246887" y="2297430"/>
          <a:ext cx="2417445" cy="2807970"/>
        </a:xfrm>
        <a:prstGeom prst="round2SameRect">
          <a:avLst>
            <a:gd name="adj1" fmla="val 10500"/>
            <a:gd name="adj2" fmla="val 0"/>
          </a:avLst>
        </a:prstGeom>
        <a:solidFill>
          <a:srgbClr val="00AFAF"/>
        </a:solidFill>
        <a:ln>
          <a:noFill/>
        </a:ln>
        <a:effectLst>
          <a:outerShdw blurRad="40000" dist="23000" dir="30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Instructor</a:t>
          </a:r>
          <a:r>
            <a:rPr lang="en-US" sz="2800" kern="1200" dirty="0"/>
            <a:t> </a:t>
          </a: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and</a:t>
          </a:r>
          <a:r>
            <a:rPr lang="en-US" sz="2800" kern="1200" dirty="0"/>
            <a:t> </a:t>
          </a: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Course</a:t>
          </a:r>
          <a:r>
            <a:rPr lang="en-US" sz="2800" kern="1200" dirty="0"/>
            <a:t> </a:t>
          </a: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Developer</a:t>
          </a:r>
        </a:p>
      </dsp:txBody>
      <dsp:txXfrm rot="10800000">
        <a:off x="321232" y="2297430"/>
        <a:ext cx="2268755" cy="2733625"/>
      </dsp:txXfrm>
    </dsp:sp>
    <dsp:sp modelId="{A7A97834-3F74-42C8-B8F3-00703D3FBCAB}">
      <dsp:nvSpPr>
        <dsp:cNvPr id="0" name=""/>
        <dsp:cNvSpPr/>
      </dsp:nvSpPr>
      <dsp:spPr>
        <a:xfrm>
          <a:off x="2906077" y="306324"/>
          <a:ext cx="2417445" cy="1684782"/>
        </a:xfrm>
        <a:prstGeom prst="roundRect">
          <a:avLst>
            <a:gd name="adj" fmla="val 10000"/>
          </a:avLst>
        </a:prstGeom>
        <a:blipFill dpi="0" rotWithShape="1">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A616675-F93D-4B84-94AE-CB4A41B75853}">
      <dsp:nvSpPr>
        <dsp:cNvPr id="0" name=""/>
        <dsp:cNvSpPr/>
      </dsp:nvSpPr>
      <dsp:spPr>
        <a:xfrm rot="10800000">
          <a:off x="2906077" y="2297430"/>
          <a:ext cx="2417445" cy="2807970"/>
        </a:xfrm>
        <a:prstGeom prst="round2SameRect">
          <a:avLst>
            <a:gd name="adj1" fmla="val 10500"/>
            <a:gd name="adj2" fmla="val 0"/>
          </a:avLst>
        </a:prstGeom>
        <a:solidFill>
          <a:srgbClr val="00AFAF"/>
        </a:solidFill>
        <a:ln>
          <a:noFill/>
        </a:ln>
        <a:effectLst>
          <a:outerShdw blurRad="40000" dist="23000" dir="30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US" sz="2800" b="1" i="0" kern="1200" baseline="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Husband</a:t>
          </a:r>
          <a:r>
            <a:rPr lang="en-US" sz="2800" kern="1200"/>
            <a:t> </a:t>
          </a:r>
          <a:r>
            <a:rPr lang="en-US" sz="2800" b="1" i="0" kern="1200" baseline="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and</a:t>
          </a:r>
          <a:r>
            <a:rPr lang="en-US" sz="2800" kern="1200"/>
            <a:t> </a:t>
          </a:r>
          <a:r>
            <a:rPr lang="en-US" sz="2800" b="1" i="0" kern="1200" baseline="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Father</a:t>
          </a:r>
          <a:endPar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endParaRPr>
        </a:p>
      </dsp:txBody>
      <dsp:txXfrm rot="10800000">
        <a:off x="2980422" y="2297430"/>
        <a:ext cx="2268755" cy="2733625"/>
      </dsp:txXfrm>
    </dsp:sp>
    <dsp:sp modelId="{747082DF-38AC-461B-BEDE-3DFE28F94D5D}">
      <dsp:nvSpPr>
        <dsp:cNvPr id="0" name=""/>
        <dsp:cNvSpPr/>
      </dsp:nvSpPr>
      <dsp:spPr>
        <a:xfrm>
          <a:off x="5565267" y="306324"/>
          <a:ext cx="2417445" cy="1684782"/>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6BC799B-4771-4FEA-91B0-EF766BFEAEE7}">
      <dsp:nvSpPr>
        <dsp:cNvPr id="0" name=""/>
        <dsp:cNvSpPr/>
      </dsp:nvSpPr>
      <dsp:spPr>
        <a:xfrm rot="10800000">
          <a:off x="5565267" y="2297430"/>
          <a:ext cx="2417445" cy="2807970"/>
        </a:xfrm>
        <a:prstGeom prst="round2SameRect">
          <a:avLst>
            <a:gd name="adj1" fmla="val 10500"/>
            <a:gd name="adj2" fmla="val 0"/>
          </a:avLst>
        </a:prstGeom>
        <a:solidFill>
          <a:srgbClr val="00AFAF"/>
        </a:solidFill>
        <a:ln>
          <a:noFill/>
        </a:ln>
        <a:effectLst>
          <a:outerShdw blurRad="40000" dist="23000" dir="30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b="1" i="0" kern="1200" baseline="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Professional</a:t>
          </a:r>
          <a:endParaRPr lang="en-US" sz="24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endParaRPr>
        </a:p>
      </dsp:txBody>
      <dsp:txXfrm rot="10800000">
        <a:off x="5639612" y="2297430"/>
        <a:ext cx="2268755" cy="2733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0E881-9816-4D87-806C-E51FAF99785E}">
      <dsp:nvSpPr>
        <dsp:cNvPr id="0" name=""/>
        <dsp:cNvSpPr/>
      </dsp:nvSpPr>
      <dsp:spPr>
        <a:xfrm rot="10800000">
          <a:off x="1842599" y="1941"/>
          <a:ext cx="5928741" cy="1397079"/>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1607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Your</a:t>
          </a:r>
          <a:r>
            <a:rPr lang="en-US" sz="3900" kern="1200" dirty="0"/>
            <a:t> </a:t>
          </a: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Group</a:t>
          </a:r>
        </a:p>
      </dsp:txBody>
      <dsp:txXfrm rot="10800000">
        <a:off x="2191869" y="1941"/>
        <a:ext cx="5579471" cy="1397079"/>
      </dsp:txXfrm>
    </dsp:sp>
    <dsp:sp modelId="{9424DCF6-6FE3-406B-90C0-7105A84E81E6}">
      <dsp:nvSpPr>
        <dsp:cNvPr id="0" name=""/>
        <dsp:cNvSpPr/>
      </dsp:nvSpPr>
      <dsp:spPr>
        <a:xfrm>
          <a:off x="1144059" y="1941"/>
          <a:ext cx="1397079" cy="1397079"/>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t="912" b="912"/>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1FD5A521-3A65-4394-9E60-58DF18619921}">
      <dsp:nvSpPr>
        <dsp:cNvPr id="0" name=""/>
        <dsp:cNvSpPr/>
      </dsp:nvSpPr>
      <dsp:spPr>
        <a:xfrm rot="10800000">
          <a:off x="1842599" y="1816060"/>
          <a:ext cx="5928741" cy="1397079"/>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1607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Teaching</a:t>
          </a:r>
          <a:r>
            <a:rPr lang="en-US" sz="3900" kern="1200" dirty="0"/>
            <a:t> </a:t>
          </a: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Team</a:t>
          </a:r>
        </a:p>
      </dsp:txBody>
      <dsp:txXfrm rot="10800000">
        <a:off x="2191869" y="1816060"/>
        <a:ext cx="5579471" cy="1397079"/>
      </dsp:txXfrm>
    </dsp:sp>
    <dsp:sp modelId="{022EE98C-8935-432C-B36E-C9707CDCDE58}">
      <dsp:nvSpPr>
        <dsp:cNvPr id="0" name=""/>
        <dsp:cNvSpPr/>
      </dsp:nvSpPr>
      <dsp:spPr>
        <a:xfrm>
          <a:off x="1144059" y="1816060"/>
          <a:ext cx="1397079" cy="1397079"/>
        </a:xfrm>
        <a:prstGeom prst="ellipse">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3FC1492-BE9D-4438-8D4B-8505DE0F53A0}">
      <dsp:nvSpPr>
        <dsp:cNvPr id="0" name=""/>
        <dsp:cNvSpPr/>
      </dsp:nvSpPr>
      <dsp:spPr>
        <a:xfrm rot="10800000">
          <a:off x="1842599" y="3630178"/>
          <a:ext cx="5928741" cy="1397079"/>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16073"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Ask</a:t>
          </a:r>
          <a:r>
            <a:rPr lang="en-US" sz="3900" kern="1200" dirty="0"/>
            <a:t> </a:t>
          </a: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the</a:t>
          </a:r>
          <a:r>
            <a:rPr lang="en-US" sz="3900" kern="1200" dirty="0"/>
            <a:t> </a:t>
          </a: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Teaching Team Forum</a:t>
          </a:r>
        </a:p>
      </dsp:txBody>
      <dsp:txXfrm rot="10800000">
        <a:off x="2191869" y="3630178"/>
        <a:ext cx="5579471" cy="1397079"/>
      </dsp:txXfrm>
    </dsp:sp>
    <dsp:sp modelId="{206E4E10-1C39-42AC-B318-B2542FC29D8A}">
      <dsp:nvSpPr>
        <dsp:cNvPr id="0" name=""/>
        <dsp:cNvSpPr/>
      </dsp:nvSpPr>
      <dsp:spPr>
        <a:xfrm>
          <a:off x="1144059" y="3630178"/>
          <a:ext cx="1397079" cy="1397079"/>
        </a:xfrm>
        <a:prstGeom prst="ellipse">
          <a:avLst/>
        </a:prstGeom>
        <a:blipFill dpi="0" rotWithShape="1">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F16FA-9878-4A98-B7F1-EE312EABD80F}">
      <dsp:nvSpPr>
        <dsp:cNvPr id="0" name=""/>
        <dsp:cNvSpPr/>
      </dsp:nvSpPr>
      <dsp:spPr>
        <a:xfrm>
          <a:off x="1004" y="6064"/>
          <a:ext cx="3917900" cy="23507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Online Lectures</a:t>
          </a:r>
        </a:p>
      </dsp:txBody>
      <dsp:txXfrm>
        <a:off x="1004" y="6064"/>
        <a:ext cx="3917900" cy="2350740"/>
      </dsp:txXfrm>
    </dsp:sp>
    <dsp:sp modelId="{5067EE3A-22F5-4FD1-B37C-BE21FF2C9B38}">
      <dsp:nvSpPr>
        <dsp:cNvPr id="0" name=""/>
        <dsp:cNvSpPr/>
      </dsp:nvSpPr>
      <dsp:spPr>
        <a:xfrm>
          <a:off x="4310695" y="6064"/>
          <a:ext cx="3917900" cy="23507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Textbook Readings</a:t>
          </a:r>
        </a:p>
      </dsp:txBody>
      <dsp:txXfrm>
        <a:off x="4310695" y="6064"/>
        <a:ext cx="3917900" cy="2350740"/>
      </dsp:txXfrm>
    </dsp:sp>
    <dsp:sp modelId="{E48977EA-B87E-4437-B6B0-A4D23A3C02C3}">
      <dsp:nvSpPr>
        <dsp:cNvPr id="0" name=""/>
        <dsp:cNvSpPr/>
      </dsp:nvSpPr>
      <dsp:spPr>
        <a:xfrm>
          <a:off x="1004" y="2748595"/>
          <a:ext cx="3917900" cy="23507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Live Sessions</a:t>
          </a:r>
        </a:p>
      </dsp:txBody>
      <dsp:txXfrm>
        <a:off x="1004" y="2748595"/>
        <a:ext cx="3917900" cy="2350740"/>
      </dsp:txXfrm>
    </dsp:sp>
    <dsp:sp modelId="{BF5F0D85-314D-4AB8-9420-7DB09420DC75}">
      <dsp:nvSpPr>
        <dsp:cNvPr id="0" name=""/>
        <dsp:cNvSpPr/>
      </dsp:nvSpPr>
      <dsp:spPr>
        <a:xfrm>
          <a:off x="4310695" y="2748595"/>
          <a:ext cx="3917900" cy="23507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Ask the Teaching Team Forum</a:t>
          </a:r>
        </a:p>
      </dsp:txBody>
      <dsp:txXfrm>
        <a:off x="4310695" y="2748595"/>
        <a:ext cx="3917900" cy="2350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663B-7BF2-4FCC-AB72-D62D034195AD}">
      <dsp:nvSpPr>
        <dsp:cNvPr id="0" name=""/>
        <dsp:cNvSpPr/>
      </dsp:nvSpPr>
      <dsp:spPr>
        <a:xfrm>
          <a:off x="125627" y="1279656"/>
          <a:ext cx="2401969" cy="1654957"/>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9FFEBFA-BCA9-427F-A212-159D601C46AB}">
      <dsp:nvSpPr>
        <dsp:cNvPr id="0" name=""/>
        <dsp:cNvSpPr/>
      </dsp:nvSpPr>
      <dsp:spPr>
        <a:xfrm>
          <a:off x="4364" y="2934613"/>
          <a:ext cx="2644496" cy="89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Term Project 60%</a:t>
          </a:r>
        </a:p>
      </dsp:txBody>
      <dsp:txXfrm>
        <a:off x="4364" y="2934613"/>
        <a:ext cx="2644496" cy="891130"/>
      </dsp:txXfrm>
    </dsp:sp>
    <dsp:sp modelId="{CA4EDFE2-3E08-4236-8671-E9754B03116F}">
      <dsp:nvSpPr>
        <dsp:cNvPr id="0" name=""/>
        <dsp:cNvSpPr/>
      </dsp:nvSpPr>
      <dsp:spPr>
        <a:xfrm>
          <a:off x="3035078" y="1279656"/>
          <a:ext cx="2401969" cy="1654957"/>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B3C4E2F-52D2-4E36-BB9B-92508FA50982}">
      <dsp:nvSpPr>
        <dsp:cNvPr id="0" name=""/>
        <dsp:cNvSpPr/>
      </dsp:nvSpPr>
      <dsp:spPr>
        <a:xfrm>
          <a:off x="2889158" y="2934613"/>
          <a:ext cx="2693808" cy="89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Interim Assessments 10%</a:t>
          </a:r>
        </a:p>
      </dsp:txBody>
      <dsp:txXfrm>
        <a:off x="2889158" y="2934613"/>
        <a:ext cx="2693808" cy="891130"/>
      </dsp:txXfrm>
    </dsp:sp>
    <dsp:sp modelId="{E1587C1B-228A-4405-93CC-A78F7DE29AE1}">
      <dsp:nvSpPr>
        <dsp:cNvPr id="0" name=""/>
        <dsp:cNvSpPr/>
      </dsp:nvSpPr>
      <dsp:spPr>
        <a:xfrm>
          <a:off x="5823265" y="1279656"/>
          <a:ext cx="2401969" cy="1654957"/>
        </a:xfrm>
        <a:prstGeom prst="roundRect">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E262DF1-BF21-4D52-8C23-28D2DEE6BC8C}">
      <dsp:nvSpPr>
        <dsp:cNvPr id="0" name=""/>
        <dsp:cNvSpPr/>
      </dsp:nvSpPr>
      <dsp:spPr>
        <a:xfrm>
          <a:off x="5823265" y="2934613"/>
          <a:ext cx="2401969" cy="89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0" numCol="1" spcCol="1270" anchor="t" anchorCtr="0">
          <a:noAutofit/>
        </a:bodyPr>
        <a:lstStyle/>
        <a:p>
          <a:pPr marL="0" lvl="0" indent="0" algn="ctr" defTabSz="1111250">
            <a:lnSpc>
              <a:spcPct val="90000"/>
            </a:lnSpc>
            <a:spcBef>
              <a:spcPct val="0"/>
            </a:spcBef>
            <a:spcAft>
              <a:spcPct val="35000"/>
            </a:spcAft>
            <a:buNone/>
          </a:pPr>
          <a:r>
            <a:rPr lang="en-US" sz="25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Final</a:t>
          </a:r>
          <a:r>
            <a:rPr lang="en-US" sz="2500" kern="1200" dirty="0"/>
            <a:t> </a:t>
          </a:r>
          <a:r>
            <a:rPr lang="en-US" sz="25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Exam 30%</a:t>
          </a:r>
        </a:p>
      </dsp:txBody>
      <dsp:txXfrm>
        <a:off x="5823265" y="2934613"/>
        <a:ext cx="2401969" cy="8911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39138-0FA4-417B-9E5B-22B39C4711A4}">
      <dsp:nvSpPr>
        <dsp:cNvPr id="0" name=""/>
        <dsp:cNvSpPr/>
      </dsp:nvSpPr>
      <dsp:spPr>
        <a:xfrm>
          <a:off x="0" y="0"/>
          <a:ext cx="6583680" cy="1123188"/>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Textbook</a:t>
          </a:r>
          <a:r>
            <a:rPr lang="en-US" sz="3600" kern="1200" dirty="0"/>
            <a:t> </a:t>
          </a: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Readings</a:t>
          </a:r>
        </a:p>
      </dsp:txBody>
      <dsp:txXfrm>
        <a:off x="32897" y="32897"/>
        <a:ext cx="5276763" cy="1057394"/>
      </dsp:txXfrm>
    </dsp:sp>
    <dsp:sp modelId="{83898BAD-3112-490D-954D-CCC6E5606AA3}">
      <dsp:nvSpPr>
        <dsp:cNvPr id="0" name=""/>
        <dsp:cNvSpPr/>
      </dsp:nvSpPr>
      <dsp:spPr>
        <a:xfrm>
          <a:off x="551383" y="1327404"/>
          <a:ext cx="6583680" cy="1123188"/>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Lecture</a:t>
          </a:r>
          <a:r>
            <a:rPr lang="en-US" sz="3600" kern="1200" dirty="0"/>
            <a:t> </a:t>
          </a: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Readings</a:t>
          </a:r>
        </a:p>
      </dsp:txBody>
      <dsp:txXfrm>
        <a:off x="584280" y="1360301"/>
        <a:ext cx="5236430" cy="1057394"/>
      </dsp:txXfrm>
    </dsp:sp>
    <dsp:sp modelId="{54F9AB9C-EF91-4C41-BC91-49722A881626}">
      <dsp:nvSpPr>
        <dsp:cNvPr id="0" name=""/>
        <dsp:cNvSpPr/>
      </dsp:nvSpPr>
      <dsp:spPr>
        <a:xfrm>
          <a:off x="1094536" y="2654808"/>
          <a:ext cx="6583680" cy="1123188"/>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Interim Assessment</a:t>
          </a:r>
        </a:p>
      </dsp:txBody>
      <dsp:txXfrm>
        <a:off x="1127433" y="2687705"/>
        <a:ext cx="5244660" cy="1057394"/>
      </dsp:txXfrm>
    </dsp:sp>
    <dsp:sp modelId="{A5EF0697-A1DC-4B4A-B2E7-8877E2A327CB}">
      <dsp:nvSpPr>
        <dsp:cNvPr id="0" name=""/>
        <dsp:cNvSpPr/>
      </dsp:nvSpPr>
      <dsp:spPr>
        <a:xfrm>
          <a:off x="1645920" y="3982212"/>
          <a:ext cx="6583680" cy="1123188"/>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baseline="0"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Term Project Assignment</a:t>
          </a:r>
        </a:p>
      </dsp:txBody>
      <dsp:txXfrm>
        <a:off x="1678817" y="4015109"/>
        <a:ext cx="5236430" cy="1057394"/>
      </dsp:txXfrm>
    </dsp:sp>
    <dsp:sp modelId="{6688922F-5F01-424F-9607-78136729F1B8}">
      <dsp:nvSpPr>
        <dsp:cNvPr id="0" name=""/>
        <dsp:cNvSpPr/>
      </dsp:nvSpPr>
      <dsp:spPr>
        <a:xfrm>
          <a:off x="5853607" y="860259"/>
          <a:ext cx="730072" cy="730072"/>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6017873" y="860259"/>
        <a:ext cx="401540" cy="549379"/>
      </dsp:txXfrm>
    </dsp:sp>
    <dsp:sp modelId="{8106B0A8-B269-4552-AA0B-0ACD2073CBC2}">
      <dsp:nvSpPr>
        <dsp:cNvPr id="0" name=""/>
        <dsp:cNvSpPr/>
      </dsp:nvSpPr>
      <dsp:spPr>
        <a:xfrm>
          <a:off x="6404991" y="2187663"/>
          <a:ext cx="730072" cy="730072"/>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6569257" y="2187663"/>
        <a:ext cx="401540" cy="549379"/>
      </dsp:txXfrm>
    </dsp:sp>
    <dsp:sp modelId="{42D8FDA2-8EDA-486C-887C-6221E04B1D37}">
      <dsp:nvSpPr>
        <dsp:cNvPr id="0" name=""/>
        <dsp:cNvSpPr/>
      </dsp:nvSpPr>
      <dsp:spPr>
        <a:xfrm>
          <a:off x="6948144" y="3515067"/>
          <a:ext cx="730072" cy="730072"/>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7112410" y="3515067"/>
        <a:ext cx="401540" cy="549379"/>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763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cs typeface="Arial" charset="0"/>
              </a:defRPr>
            </a:lvl1pPr>
          </a:lstStyle>
          <a:p>
            <a:pPr>
              <a:defRPr/>
            </a:pPr>
            <a:endParaRPr lang="en-US"/>
          </a:p>
        </p:txBody>
      </p:sp>
      <p:sp>
        <p:nvSpPr>
          <p:cNvPr id="197635" name="Rectangle 3"/>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cs typeface="Arial" charset="0"/>
              </a:defRPr>
            </a:lvl1pPr>
          </a:lstStyle>
          <a:p>
            <a:pPr>
              <a:defRPr/>
            </a:pPr>
            <a:endParaRPr lang="en-US"/>
          </a:p>
        </p:txBody>
      </p:sp>
      <p:sp>
        <p:nvSpPr>
          <p:cNvPr id="197636"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cs typeface="Arial" charset="0"/>
              </a:defRPr>
            </a:lvl1pPr>
          </a:lstStyle>
          <a:p>
            <a:pPr>
              <a:defRPr/>
            </a:pPr>
            <a:endParaRPr lang="en-US"/>
          </a:p>
        </p:txBody>
      </p:sp>
      <p:sp>
        <p:nvSpPr>
          <p:cNvPr id="197637"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panose="020B0604020202020204" pitchFamily="34" charset="0"/>
              </a:defRPr>
            </a:lvl1pPr>
          </a:lstStyle>
          <a:p>
            <a:fld id="{C4E0CF35-C5E8-4918-897C-08259A8CF1DE}" type="slidenum">
              <a:rPr lang="en-US" altLang="en-US"/>
              <a:pPr/>
              <a:t>‹#›</a:t>
            </a:fld>
            <a:endParaRPr lang="en-US" altLang="en-US"/>
          </a:p>
        </p:txBody>
      </p:sp>
    </p:spTree>
    <p:extLst>
      <p:ext uri="{BB962C8B-B14F-4D97-AF65-F5344CB8AC3E}">
        <p14:creationId xmlns:p14="http://schemas.microsoft.com/office/powerpoint/2010/main" val="1575640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cs typeface="Arial" charset="0"/>
              </a:defRPr>
            </a:lvl1pPr>
          </a:lstStyle>
          <a:p>
            <a:pPr>
              <a:defRPr/>
            </a:pPr>
            <a:endParaRPr lang="en-US"/>
          </a:p>
        </p:txBody>
      </p:sp>
      <p:sp>
        <p:nvSpPr>
          <p:cNvPr id="158723"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cs typeface="Arial" charset="0"/>
              </a:defRPr>
            </a:lvl1pPr>
          </a:lstStyle>
          <a:p>
            <a:pPr>
              <a:defRPr/>
            </a:pPr>
            <a:endParaRPr lang="en-US"/>
          </a:p>
        </p:txBody>
      </p:sp>
      <p:sp>
        <p:nvSpPr>
          <p:cNvPr id="2253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5"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8726"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cs typeface="Arial" charset="0"/>
              </a:defRPr>
            </a:lvl1pPr>
          </a:lstStyle>
          <a:p>
            <a:pPr>
              <a:defRPr/>
            </a:pPr>
            <a:endParaRPr lang="en-US"/>
          </a:p>
        </p:txBody>
      </p:sp>
      <p:sp>
        <p:nvSpPr>
          <p:cNvPr id="158727"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panose="020B0604020202020204" pitchFamily="34" charset="0"/>
              </a:defRPr>
            </a:lvl1pPr>
          </a:lstStyle>
          <a:p>
            <a:fld id="{49C17543-A926-442A-A31C-841002039190}" type="slidenum">
              <a:rPr lang="en-US" altLang="en-US"/>
              <a:pPr/>
              <a:t>‹#›</a:t>
            </a:fld>
            <a:endParaRPr lang="en-US" altLang="en-US"/>
          </a:p>
        </p:txBody>
      </p:sp>
    </p:spTree>
    <p:extLst>
      <p:ext uri="{BB962C8B-B14F-4D97-AF65-F5344CB8AC3E}">
        <p14:creationId xmlns:p14="http://schemas.microsoft.com/office/powerpoint/2010/main" val="6748305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7543-A926-442A-A31C-841002039190}" type="slidenum">
              <a:rPr lang="en-US" altLang="en-US" smtClean="0"/>
              <a:pPr/>
              <a:t>1</a:t>
            </a:fld>
            <a:endParaRPr lang="en-US" altLang="en-US"/>
          </a:p>
        </p:txBody>
      </p:sp>
    </p:spTree>
    <p:extLst>
      <p:ext uri="{BB962C8B-B14F-4D97-AF65-F5344CB8AC3E}">
        <p14:creationId xmlns:p14="http://schemas.microsoft.com/office/powerpoint/2010/main" val="212854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Applications are our interface to the digital world, and have in many ways become integral to most peoples’ lives.</a:t>
            </a:r>
          </a:p>
          <a:p>
            <a:pPr marL="171450" indent="-171450">
              <a:buFont typeface="Arial" panose="020B0604020202020204" pitchFamily="34" charset="0"/>
              <a:buChar char="•"/>
            </a:pPr>
            <a:r>
              <a:rPr lang="en-US" dirty="0"/>
              <a:t>Applications are programmed, and it takes great skill and care to create robust and useful applications.</a:t>
            </a:r>
          </a:p>
          <a:p>
            <a:pPr marL="171450" indent="-171450">
              <a:buFont typeface="Arial" panose="020B0604020202020204" pitchFamily="34" charset="0"/>
              <a:buChar char="•"/>
            </a:pPr>
            <a:r>
              <a:rPr lang="en-US" dirty="0"/>
              <a:t>In this course, we teach you many advanced skills and concepts you need to do so.</a:t>
            </a:r>
          </a:p>
        </p:txBody>
      </p:sp>
      <p:sp>
        <p:nvSpPr>
          <p:cNvPr id="4" name="Slide Number Placeholder 3"/>
          <p:cNvSpPr>
            <a:spLocks noGrp="1"/>
          </p:cNvSpPr>
          <p:nvPr>
            <p:ph type="sldNum" sz="quarter" idx="5"/>
          </p:nvPr>
        </p:nvSpPr>
        <p:spPr/>
        <p:txBody>
          <a:bodyPr/>
          <a:lstStyle/>
          <a:p>
            <a:fld id="{49C17543-A926-442A-A31C-841002039190}" type="slidenum">
              <a:rPr lang="en-US" altLang="en-US" smtClean="0"/>
              <a:pPr/>
              <a:t>2</a:t>
            </a:fld>
            <a:endParaRPr lang="en-US" altLang="en-US"/>
          </a:p>
        </p:txBody>
      </p:sp>
    </p:spTree>
    <p:extLst>
      <p:ext uri="{BB962C8B-B14F-4D97-AF65-F5344CB8AC3E}">
        <p14:creationId xmlns:p14="http://schemas.microsoft.com/office/powerpoint/2010/main" val="137144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ltLang="en-US" dirty="0"/>
              <a:t>You are part of a group of roughly 15 students, with your own group facilitator, who is your primary point of contact.</a:t>
            </a:r>
          </a:p>
          <a:p>
            <a:pPr>
              <a:buFont typeface="Arial" panose="020B0604020202020204" pitchFamily="34" charset="0"/>
              <a:buChar char="►"/>
            </a:pPr>
            <a:r>
              <a:rPr lang="en-US" altLang="en-US" dirty="0"/>
              <a:t>The Ask the Teaching Team forum is the best place to ask questions pertinent to the class.</a:t>
            </a:r>
          </a:p>
          <a:p>
            <a:endParaRPr lang="en-US" dirty="0"/>
          </a:p>
        </p:txBody>
      </p:sp>
      <p:sp>
        <p:nvSpPr>
          <p:cNvPr id="4" name="Slide Number Placeholder 3"/>
          <p:cNvSpPr>
            <a:spLocks noGrp="1"/>
          </p:cNvSpPr>
          <p:nvPr>
            <p:ph type="sldNum" sz="quarter" idx="10"/>
          </p:nvPr>
        </p:nvSpPr>
        <p:spPr/>
        <p:txBody>
          <a:bodyPr/>
          <a:lstStyle/>
          <a:p>
            <a:fld id="{49C17543-A926-442A-A31C-841002039190}" type="slidenum">
              <a:rPr lang="en-US" altLang="en-US" smtClean="0"/>
              <a:pPr/>
              <a:t>5</a:t>
            </a:fld>
            <a:endParaRPr lang="en-US" altLang="en-US"/>
          </a:p>
        </p:txBody>
      </p:sp>
    </p:spTree>
    <p:extLst>
      <p:ext uri="{BB962C8B-B14F-4D97-AF65-F5344CB8AC3E}">
        <p14:creationId xmlns:p14="http://schemas.microsoft.com/office/powerpoint/2010/main" val="3785842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lnSpc>
                <a:spcPct val="80000"/>
              </a:lnSpc>
              <a:spcAft>
                <a:spcPts val="0"/>
              </a:spcAft>
              <a:buFont typeface="Arial" panose="020B0604020202020204" pitchFamily="34" charset="0"/>
              <a:buChar char="►"/>
              <a:defRPr/>
            </a:pPr>
            <a:r>
              <a:rPr lang="en-US" sz="2800" dirty="0"/>
              <a:t>We will cover relevant topics from the week we are in, with a focus on what you need to complete your assignments and answer the quiz questions.</a:t>
            </a:r>
          </a:p>
          <a:p>
            <a:pPr fontAlgn="auto">
              <a:lnSpc>
                <a:spcPct val="80000"/>
              </a:lnSpc>
              <a:spcAft>
                <a:spcPts val="0"/>
              </a:spcAft>
              <a:buFont typeface="Arial" panose="020B0604020202020204" pitchFamily="34" charset="0"/>
              <a:buChar char="►"/>
              <a:defRPr/>
            </a:pPr>
            <a:r>
              <a:rPr lang="en-US" sz="2800" dirty="0"/>
              <a:t>Slide presentations and occasionally screen sharing will be utilized.</a:t>
            </a:r>
          </a:p>
          <a:p>
            <a:pPr fontAlgn="auto">
              <a:lnSpc>
                <a:spcPct val="80000"/>
              </a:lnSpc>
              <a:spcAft>
                <a:spcPts val="0"/>
              </a:spcAft>
              <a:buFont typeface="Arial" panose="020B0604020202020204" pitchFamily="34" charset="0"/>
              <a:buChar char="►"/>
              <a:defRPr/>
            </a:pPr>
            <a:r>
              <a:rPr lang="en-US" sz="2800" dirty="0"/>
              <a:t>Some examples include:</a:t>
            </a:r>
          </a:p>
          <a:p>
            <a:pPr lvl="1" fontAlgn="auto">
              <a:lnSpc>
                <a:spcPct val="80000"/>
              </a:lnSpc>
              <a:spcAft>
                <a:spcPts val="0"/>
              </a:spcAft>
              <a:defRPr/>
            </a:pPr>
            <a:r>
              <a:rPr lang="en-US" sz="2400" dirty="0"/>
              <a:t>Explaining key concepts</a:t>
            </a:r>
          </a:p>
          <a:p>
            <a:pPr lvl="1" fontAlgn="auto">
              <a:lnSpc>
                <a:spcPct val="80000"/>
              </a:lnSpc>
              <a:spcAft>
                <a:spcPts val="0"/>
              </a:spcAft>
              <a:defRPr/>
            </a:pPr>
            <a:r>
              <a:rPr lang="en-US" sz="2400" dirty="0"/>
              <a:t>Laying a Framework</a:t>
            </a:r>
          </a:p>
          <a:p>
            <a:pPr lvl="1" fontAlgn="auto">
              <a:lnSpc>
                <a:spcPct val="80000"/>
              </a:lnSpc>
              <a:spcAft>
                <a:spcPts val="0"/>
              </a:spcAft>
              <a:defRPr/>
            </a:pPr>
            <a:r>
              <a:rPr lang="en-US" sz="2400" dirty="0"/>
              <a:t>Learning By Example</a:t>
            </a:r>
          </a:p>
          <a:p>
            <a:pPr lvl="1" fontAlgn="auto">
              <a:lnSpc>
                <a:spcPct val="80000"/>
              </a:lnSpc>
              <a:spcAft>
                <a:spcPts val="0"/>
              </a:spcAft>
              <a:defRPr/>
            </a:pPr>
            <a:r>
              <a:rPr lang="en-US" sz="2400" dirty="0"/>
              <a:t>Adding Industry Experience to Theory</a:t>
            </a:r>
          </a:p>
          <a:p>
            <a:pPr fontAlgn="auto">
              <a:lnSpc>
                <a:spcPct val="80000"/>
              </a:lnSpc>
              <a:spcAft>
                <a:spcPts val="0"/>
              </a:spcAft>
              <a:buFont typeface="Arial" panose="020B0604020202020204" pitchFamily="34" charset="0"/>
              <a:buChar char="►"/>
              <a:defRPr/>
            </a:pPr>
            <a:r>
              <a:rPr lang="en-US" sz="2800" dirty="0"/>
              <a:t>Many report that the supplemental live sessions help them succeed.</a:t>
            </a:r>
          </a:p>
          <a:p>
            <a:pPr fontAlgn="auto">
              <a:lnSpc>
                <a:spcPct val="80000"/>
              </a:lnSpc>
              <a:spcAft>
                <a:spcPts val="0"/>
              </a:spcAft>
              <a:buFont typeface="Arial" panose="020B0604020202020204" pitchFamily="34" charset="0"/>
              <a:buChar char="►"/>
              <a:defRPr/>
            </a:pPr>
            <a:r>
              <a:rPr lang="en-US" sz="1200" dirty="0"/>
              <a:t>Each review question covers a </a:t>
            </a:r>
            <a:r>
              <a:rPr lang="en-US" sz="1200" i="1" dirty="0"/>
              <a:t>subject area</a:t>
            </a:r>
            <a:r>
              <a:rPr lang="en-US" sz="1200" dirty="0"/>
              <a:t>. f you are unable to successfully answer a review question, it is best to study that subject area in the lecture and textbook until you can answer not only that question, but other questions concerning the same subject matter. Those who do so have an advantage over those who only study the review questions themselves.</a:t>
            </a:r>
          </a:p>
          <a:p>
            <a:endParaRPr lang="en-US" dirty="0"/>
          </a:p>
        </p:txBody>
      </p:sp>
      <p:sp>
        <p:nvSpPr>
          <p:cNvPr id="4" name="Slide Number Placeholder 3"/>
          <p:cNvSpPr>
            <a:spLocks noGrp="1"/>
          </p:cNvSpPr>
          <p:nvPr>
            <p:ph type="sldNum" sz="quarter" idx="10"/>
          </p:nvPr>
        </p:nvSpPr>
        <p:spPr/>
        <p:txBody>
          <a:bodyPr/>
          <a:lstStyle/>
          <a:p>
            <a:fld id="{49C17543-A926-442A-A31C-841002039190}" type="slidenum">
              <a:rPr lang="en-US" altLang="en-US" smtClean="0"/>
              <a:pPr/>
              <a:t>6</a:t>
            </a:fld>
            <a:endParaRPr lang="en-US" altLang="en-US"/>
          </a:p>
        </p:txBody>
      </p:sp>
    </p:spTree>
    <p:extLst>
      <p:ext uri="{BB962C8B-B14F-4D97-AF65-F5344CB8AC3E}">
        <p14:creationId xmlns:p14="http://schemas.microsoft.com/office/powerpoint/2010/main" val="2708708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7543-A926-442A-A31C-841002039190}" type="slidenum">
              <a:rPr lang="en-US" altLang="en-US" smtClean="0"/>
              <a:pPr/>
              <a:t>7</a:t>
            </a:fld>
            <a:endParaRPr lang="en-US" altLang="en-US"/>
          </a:p>
        </p:txBody>
      </p:sp>
    </p:spTree>
    <p:extLst>
      <p:ext uri="{BB962C8B-B14F-4D97-AF65-F5344CB8AC3E}">
        <p14:creationId xmlns:p14="http://schemas.microsoft.com/office/powerpoint/2010/main" val="138045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7543-A926-442A-A31C-841002039190}" type="slidenum">
              <a:rPr lang="en-US" altLang="en-US" smtClean="0"/>
              <a:pPr/>
              <a:t>8</a:t>
            </a:fld>
            <a:endParaRPr lang="en-US" altLang="en-US"/>
          </a:p>
        </p:txBody>
      </p:sp>
    </p:spTree>
    <p:extLst>
      <p:ext uri="{BB962C8B-B14F-4D97-AF65-F5344CB8AC3E}">
        <p14:creationId xmlns:p14="http://schemas.microsoft.com/office/powerpoint/2010/main" val="3454079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C17543-A926-442A-A31C-841002039190}" type="slidenum">
              <a:rPr lang="en-US" altLang="en-US" smtClean="0"/>
              <a:pPr/>
              <a:t>21</a:t>
            </a:fld>
            <a:endParaRPr lang="en-US" altLang="en-US"/>
          </a:p>
        </p:txBody>
      </p:sp>
    </p:spTree>
    <p:extLst>
      <p:ext uri="{BB962C8B-B14F-4D97-AF65-F5344CB8AC3E}">
        <p14:creationId xmlns:p14="http://schemas.microsoft.com/office/powerpoint/2010/main" val="212854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the programming techniques that are language agnostic.</a:t>
            </a:r>
          </a:p>
          <a:p>
            <a:r>
              <a:rPr lang="en-US" dirty="0"/>
              <a:t>Languages will come and go.</a:t>
            </a:r>
          </a:p>
          <a:p>
            <a:r>
              <a:rPr lang="en-US" dirty="0"/>
              <a:t>Use the best language for the job, not one language for everything.</a:t>
            </a:r>
          </a:p>
        </p:txBody>
      </p:sp>
      <p:sp>
        <p:nvSpPr>
          <p:cNvPr id="4" name="Slide Number Placeholder 3"/>
          <p:cNvSpPr>
            <a:spLocks noGrp="1"/>
          </p:cNvSpPr>
          <p:nvPr>
            <p:ph type="sldNum" sz="quarter" idx="5"/>
          </p:nvPr>
        </p:nvSpPr>
        <p:spPr/>
        <p:txBody>
          <a:bodyPr/>
          <a:lstStyle/>
          <a:p>
            <a:fld id="{49C17543-A926-442A-A31C-841002039190}" type="slidenum">
              <a:rPr lang="en-US" altLang="en-US" smtClean="0"/>
              <a:pPr/>
              <a:t>26</a:t>
            </a:fld>
            <a:endParaRPr lang="en-US" altLang="en-US"/>
          </a:p>
        </p:txBody>
      </p:sp>
    </p:spTree>
    <p:extLst>
      <p:ext uri="{BB962C8B-B14F-4D97-AF65-F5344CB8AC3E}">
        <p14:creationId xmlns:p14="http://schemas.microsoft.com/office/powerpoint/2010/main" val="507752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16175"/>
            <a:ext cx="7772400" cy="1470025"/>
          </a:xfrm>
        </p:spPr>
        <p:txBody>
          <a:bodyPr/>
          <a:lstStyle>
            <a:lvl1pPr>
              <a:defRPr lang="en-US" sz="4800" b="1" kern="1200" smtClean="0">
                <a:ln w="9525" cap="rnd">
                  <a:prstDash val="solid"/>
                  <a:bevel/>
                </a:ln>
                <a:solidFill>
                  <a:schemeClr val="tx1"/>
                </a:solidFill>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1371600" y="41910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7" name="Picture 4" descr="red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39331" y="939800"/>
            <a:ext cx="2065337" cy="904875"/>
          </a:xfrm>
          <a:prstGeom prst="rect">
            <a:avLst/>
          </a:prstGeom>
          <a:noFill/>
          <a:ln>
            <a:noFill/>
          </a:ln>
          <a:effectLst>
            <a:glow rad="127000">
              <a:srgbClr val="F2BDBD"/>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4"/>
          <p:cNvSpPr>
            <a:spLocks noGrp="1"/>
          </p:cNvSpPr>
          <p:nvPr>
            <p:ph type="ftr" sz="quarter" idx="11"/>
          </p:nvPr>
        </p:nvSpPr>
        <p:spPr>
          <a:xfrm>
            <a:off x="685800" y="6356350"/>
            <a:ext cx="7772400" cy="365125"/>
          </a:xfrm>
          <a:prstGeom prst="rect">
            <a:avLst/>
          </a:prstGeom>
        </p:spPr>
        <p:txBody>
          <a:bodyPr/>
          <a:lstStyle>
            <a:lvl1pPr algn="ctr">
              <a:defRPr lang="en-US" sz="900" b="1" kern="1200" dirty="0">
                <a:solidFill>
                  <a:schemeClr val="bg1">
                    <a:lumMod val="50000"/>
                  </a:schemeClr>
                </a:solidFill>
                <a:latin typeface="Tahoma" panose="020B060403050404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371285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4F7871F0-911A-4786-98E6-E01B4D5B0C26}" type="datetimeFigureOut">
              <a:rPr lang="en-US"/>
              <a:pPr>
                <a:defRPr/>
              </a:pPr>
              <a:t>1/12/2022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AA36F655-F160-421B-AC96-5F6C002503E4}" type="slidenum">
              <a:rPr lang="en-US" altLang="en-US"/>
              <a:pPr/>
              <a:t>‹#›</a:t>
            </a:fld>
            <a:endParaRPr lang="en-US" altLang="en-US"/>
          </a:p>
        </p:txBody>
      </p:sp>
    </p:spTree>
    <p:extLst>
      <p:ext uri="{BB962C8B-B14F-4D97-AF65-F5344CB8AC3E}">
        <p14:creationId xmlns:p14="http://schemas.microsoft.com/office/powerpoint/2010/main" val="2176071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4694FDF4-B0C2-4381-8DD6-310D7C854B2B}" type="datetimeFigureOut">
              <a:rPr lang="en-US"/>
              <a:pPr>
                <a:defRPr/>
              </a:pPr>
              <a:t>1/12/2022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076B7EBD-8620-493C-9193-7661A2289916}" type="slidenum">
              <a:rPr lang="en-US" altLang="en-US"/>
              <a:pPr/>
              <a:t>‹#›</a:t>
            </a:fld>
            <a:endParaRPr lang="en-US" altLang="en-US"/>
          </a:p>
        </p:txBody>
      </p:sp>
    </p:spTree>
    <p:extLst>
      <p:ext uri="{BB962C8B-B14F-4D97-AF65-F5344CB8AC3E}">
        <p14:creationId xmlns:p14="http://schemas.microsoft.com/office/powerpoint/2010/main" val="1530328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54E242-1075-47E0-A162-55C960B37C1C}"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1327295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54E242-1075-47E0-A162-55C960B37C1C}"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1434929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54E242-1075-47E0-A162-55C960B37C1C}"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61030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54E242-1075-47E0-A162-55C960B37C1C}"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492704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54E242-1075-47E0-A162-55C960B37C1C}" type="datetimeFigureOut">
              <a:rPr lang="en-US" smtClean="0"/>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2462330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54E242-1075-47E0-A162-55C960B37C1C}" type="datetimeFigureOut">
              <a:rPr lang="en-US" smtClean="0"/>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2027873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54E242-1075-47E0-A162-55C960B37C1C}" type="datetimeFigureOut">
              <a:rPr lang="en-US" smtClean="0"/>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1876156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54E242-1075-47E0-A162-55C960B37C1C}"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2373739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020762"/>
          </a:xfrm>
          <a:solidFill>
            <a:srgbClr val="AF0000"/>
          </a:solidFill>
          <a:ln>
            <a:noFill/>
          </a:ln>
          <a:effectLst>
            <a:glow rad="139700">
              <a:schemeClr val="accent2">
                <a:satMod val="175000"/>
                <a:alpha val="40000"/>
              </a:schemeClr>
            </a:glow>
            <a:outerShdw blurRad="50800" dist="38100" dir="2700000" algn="tl" rotWithShape="0">
              <a:prstClr val="black">
                <a:alpha val="40000"/>
              </a:prstClr>
            </a:outerShdw>
          </a:effectLst>
          <a:scene3d>
            <a:camera prst="orthographicFront"/>
            <a:lightRig rig="harsh" dir="t">
              <a:rot lat="0" lon="0" rev="3000000"/>
            </a:lightRig>
          </a:scene3d>
          <a:sp3d extrusionH="254000" contourW="19050">
            <a:bevelT w="82550" h="44450" prst="artDeco"/>
            <a:bevelB w="82550" h="44450" prst="angle"/>
            <a:contourClr>
              <a:srgbClr val="FFFFFF"/>
            </a:contourClr>
          </a:sp3d>
        </p:spPr>
        <p:txBody>
          <a:bodyPr vert="horz" wrap="none" lIns="91440" tIns="45720" rIns="91440" bIns="45720" numCol="1" anchor="ctr" anchorCtr="0" compatLnSpc="1">
            <a:prstTxWarp prst="textNoShape">
              <a:avLst/>
            </a:prstTxWarp>
            <a:noAutofit/>
          </a:bodyPr>
          <a:lstStyle>
            <a:lvl1pPr>
              <a:defRPr kumimoji="0" lang="en-US" sz="4800" b="0" i="0" u="none" strike="noStrike" cap="none" spc="0" normalizeH="0" baseline="0" noProof="0" dirty="0">
                <a:ln w="9525">
                  <a:solidFill>
                    <a:prstClr val="white"/>
                  </a:solidFill>
                  <a:prstDash val="solid"/>
                </a:ln>
                <a:solidFill>
                  <a:srgbClr val="FEFCFC"/>
                </a:solidFill>
                <a:effectLst>
                  <a:outerShdw blurRad="12700" dist="38100" dir="2700000" algn="tl" rotWithShape="0">
                    <a:prstClr val="white">
                      <a:lumMod val="50000"/>
                    </a:prstClr>
                  </a:outerShdw>
                </a:effectLst>
                <a:uLnTx/>
                <a:uFillTx/>
                <a:latin typeface="Tahoma" panose="020B0604030504040204" pitchFamily="34" charset="0"/>
                <a:ea typeface="Tahoma" panose="020B0604030504040204" pitchFamily="34" charset="0"/>
                <a:cs typeface="Tahoma" panose="020B0604030504040204" pitchFamily="34" charset="0"/>
              </a:defRPr>
            </a:lvl1pPr>
          </a:lstStyle>
          <a:p>
            <a:pPr marL="0" marR="0" lvl="0" indent="0" defTabSz="914400" eaLnBrk="0" latinLnBrk="0" hangingPunct="0">
              <a:lnSpc>
                <a:spcPct val="100000"/>
              </a:lnSpc>
              <a:tabLst/>
            </a:pPr>
            <a:r>
              <a:rPr kumimoji="0" lang="en-US" sz="5400" b="1" i="0" u="none" strike="noStrike" kern="1200" cap="none" spc="0" normalizeH="0" baseline="0" noProof="0" dirty="0">
                <a:ln w="9525">
                  <a:solidFill>
                    <a:prstClr val="white"/>
                  </a:solidFill>
                  <a:prstDash val="solid"/>
                </a:ln>
                <a:solidFill>
                  <a:srgbClr val="FEFCFC"/>
                </a:solidFill>
                <a:effectLst>
                  <a:outerShdw blurRad="12700" dist="38100" dir="2700000" algn="tl" rotWithShape="0">
                    <a:prstClr val="white">
                      <a:lumMod val="50000"/>
                    </a:prstClr>
                  </a:outerShdw>
                </a:effectLst>
                <a:uLnTx/>
                <a:uFillTx/>
                <a:latin typeface="Tahoma" panose="020B0604030504040204" pitchFamily="34" charset="0"/>
                <a:ea typeface="+mn-ea"/>
                <a:cs typeface="Arial" panose="020B0604020202020204" pitchFamily="34" charset="0"/>
              </a:rPr>
              <a:t>Insert Text Here</a:t>
            </a:r>
          </a:p>
        </p:txBody>
      </p:sp>
      <p:sp>
        <p:nvSpPr>
          <p:cNvPr id="3" name="Content Placeholder 2"/>
          <p:cNvSpPr>
            <a:spLocks noGrp="1"/>
          </p:cNvSpPr>
          <p:nvPr>
            <p:ph idx="1"/>
          </p:nvPr>
        </p:nvSpPr>
        <p:spPr>
          <a:solidFill>
            <a:srgbClr val="EBEBEB"/>
          </a:solidFill>
          <a:ln>
            <a:solidFill>
              <a:schemeClr val="bg1"/>
            </a:solidFill>
          </a:ln>
          <a:effectLst>
            <a:glow rad="139700">
              <a:schemeClr val="tx1">
                <a:lumMod val="65000"/>
                <a:lumOff val="35000"/>
                <a:alpha val="40000"/>
              </a:schemeClr>
            </a:glow>
          </a:effectLst>
          <a:scene3d>
            <a:camera prst="orthographicFront"/>
            <a:lightRig rig="twoPt" dir="t"/>
          </a:scene3d>
          <a:sp3d extrusionH="76200" contourW="38100">
            <a:contourClr>
              <a:schemeClr val="tx1">
                <a:lumMod val="50000"/>
                <a:lumOff val="50000"/>
              </a:schemeClr>
            </a:contourClr>
          </a:sp3d>
        </p:spPr>
        <p:style>
          <a:lnRef idx="2">
            <a:schemeClr val="dk1"/>
          </a:lnRef>
          <a:fillRef idx="1">
            <a:schemeClr val="lt1"/>
          </a:fillRef>
          <a:effectRef idx="0">
            <a:schemeClr val="dk1"/>
          </a:effectRef>
          <a:fontRef idx="none"/>
        </p:style>
        <p:txBody>
          <a:bodyPr vert="horz" wrap="square" lIns="91440" tIns="91440" rIns="91440" bIns="91440" numCol="1" anchor="t" anchorCtr="0" compatLnSpc="1">
            <a:prstTxWarp prst="textNoShape">
              <a:avLst/>
            </a:prstTxWarp>
          </a:bodyPr>
          <a:lstStyle>
            <a:lvl1pPr marL="342900" indent="-342900">
              <a:buFont typeface="Wingdings" panose="05000000000000000000" pitchFamily="2" charset="2"/>
              <a:buChar char=""/>
              <a:defRPr lang="en-US" b="1" dirty="0" smtClean="0"/>
            </a:lvl1pPr>
            <a:lvl2pPr>
              <a:defRPr lang="en-US" b="1" dirty="0" smtClean="0"/>
            </a:lvl2pPr>
            <a:lvl3pPr>
              <a:defRPr lang="en-US" b="1" dirty="0" smtClean="0"/>
            </a:lvl3pPr>
            <a:lvl4pPr>
              <a:defRPr lang="en-US" b="1" dirty="0" smtClean="0"/>
            </a:lvl4pPr>
            <a:lvl5pPr>
              <a:defRPr lang="en-US" b="1" dirty="0"/>
            </a:lvl5pPr>
          </a:lstStyle>
          <a:p>
            <a:pPr lvl="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905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54E242-1075-47E0-A162-55C960B37C1C}"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4118429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54E242-1075-47E0-A162-55C960B37C1C}"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4075228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54E242-1075-47E0-A162-55C960B37C1C}"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4B13F9-8F90-4EB2-A783-DD823D5BD88D}" type="slidenum">
              <a:rPr lang="en-US" smtClean="0"/>
              <a:t>‹#›</a:t>
            </a:fld>
            <a:endParaRPr lang="en-US"/>
          </a:p>
        </p:txBody>
      </p:sp>
    </p:spTree>
    <p:extLst>
      <p:ext uri="{BB962C8B-B14F-4D97-AF65-F5344CB8AC3E}">
        <p14:creationId xmlns:p14="http://schemas.microsoft.com/office/powerpoint/2010/main" val="418360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2E322FEB-B3C0-4A1D-B5A3-BA45749FB2BF}" type="datetimeFigureOut">
              <a:rPr lang="en-US"/>
              <a:pPr>
                <a:defRPr/>
              </a:pPr>
              <a:t>1/12/2022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0CC46F00-EB69-4C71-A198-B1DCA7758FD3}" type="slidenum">
              <a:rPr lang="en-US" altLang="en-US"/>
              <a:pPr/>
              <a:t>‹#›</a:t>
            </a:fld>
            <a:endParaRPr lang="en-US" altLang="en-US"/>
          </a:p>
        </p:txBody>
      </p:sp>
    </p:spTree>
    <p:extLst>
      <p:ext uri="{BB962C8B-B14F-4D97-AF65-F5344CB8AC3E}">
        <p14:creationId xmlns:p14="http://schemas.microsoft.com/office/powerpoint/2010/main" val="259484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62BB68BA-DBC3-489E-AB0C-204999D5F08D}" type="datetimeFigureOut">
              <a:rPr lang="en-US"/>
              <a:pPr>
                <a:defRPr/>
              </a:pPr>
              <a:t>1/12/2022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D57FE6E0-8D7D-45C2-AC65-2D2604E6D601}" type="slidenum">
              <a:rPr lang="en-US" altLang="en-US"/>
              <a:pPr/>
              <a:t>‹#›</a:t>
            </a:fld>
            <a:endParaRPr lang="en-US" altLang="en-US"/>
          </a:p>
        </p:txBody>
      </p:sp>
    </p:spTree>
    <p:extLst>
      <p:ext uri="{BB962C8B-B14F-4D97-AF65-F5344CB8AC3E}">
        <p14:creationId xmlns:p14="http://schemas.microsoft.com/office/powerpoint/2010/main" val="1062843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687DF5F8-F24E-4332-88B6-0626ED3BDDF8}" type="datetimeFigureOut">
              <a:rPr lang="en-US"/>
              <a:pPr>
                <a:defRPr/>
              </a:pPr>
              <a:t>1/12/2022</a:t>
            </a:fld>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A5A0E9FE-ECCA-498D-9200-E2833E946E11}" type="slidenum">
              <a:rPr lang="en-US" altLang="en-US"/>
              <a:pPr/>
              <a:t>‹#›</a:t>
            </a:fld>
            <a:endParaRPr lang="en-US" altLang="en-US"/>
          </a:p>
        </p:txBody>
      </p:sp>
    </p:spTree>
    <p:extLst>
      <p:ext uri="{BB962C8B-B14F-4D97-AF65-F5344CB8AC3E}">
        <p14:creationId xmlns:p14="http://schemas.microsoft.com/office/powerpoint/2010/main" val="2350370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D36A1290-BB93-4271-B513-DC0CFF3CBD2E}" type="datetimeFigureOut">
              <a:rPr lang="en-US"/>
              <a:pPr>
                <a:defRPr/>
              </a:pPr>
              <a:t>1/12/2022</a:t>
            </a:fld>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2ADD7080-0B30-4520-A961-1BEEC04A2BB6}" type="slidenum">
              <a:rPr lang="en-US" altLang="en-US"/>
              <a:pPr/>
              <a:t>‹#›</a:t>
            </a:fld>
            <a:endParaRPr lang="en-US" altLang="en-US"/>
          </a:p>
        </p:txBody>
      </p:sp>
    </p:spTree>
    <p:extLst>
      <p:ext uri="{BB962C8B-B14F-4D97-AF65-F5344CB8AC3E}">
        <p14:creationId xmlns:p14="http://schemas.microsoft.com/office/powerpoint/2010/main" val="3665625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01E6DE3-C911-4B5E-8D9D-69612C716D20}" type="datetimeFigureOut">
              <a:rPr lang="en-US"/>
              <a:pPr>
                <a:defRPr/>
              </a:pPr>
              <a:t>1/12/2022</a:t>
            </a:fld>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9FC781E1-F54A-40E5-9093-E2A4A17BE7E0}" type="slidenum">
              <a:rPr lang="en-US" altLang="en-US"/>
              <a:pPr/>
              <a:t>‹#›</a:t>
            </a:fld>
            <a:endParaRPr lang="en-US" altLang="en-US"/>
          </a:p>
        </p:txBody>
      </p:sp>
    </p:spTree>
    <p:extLst>
      <p:ext uri="{BB962C8B-B14F-4D97-AF65-F5344CB8AC3E}">
        <p14:creationId xmlns:p14="http://schemas.microsoft.com/office/powerpoint/2010/main" val="101393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5516B255-BE60-489C-9FD1-9D14BC405B9A}" type="datetimeFigureOut">
              <a:rPr lang="en-US"/>
              <a:pPr>
                <a:defRPr/>
              </a:pPr>
              <a:t>1/12/2022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641ABB77-68B0-481E-8462-3DCBBEB3508F}" type="slidenum">
              <a:rPr lang="en-US" altLang="en-US"/>
              <a:pPr/>
              <a:t>‹#›</a:t>
            </a:fld>
            <a:endParaRPr lang="en-US" altLang="en-US"/>
          </a:p>
        </p:txBody>
      </p:sp>
    </p:spTree>
    <p:extLst>
      <p:ext uri="{BB962C8B-B14F-4D97-AF65-F5344CB8AC3E}">
        <p14:creationId xmlns:p14="http://schemas.microsoft.com/office/powerpoint/2010/main" val="390598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9AC61E0D-276E-4CE0-B221-D59C6D057781}" type="datetimeFigureOut">
              <a:rPr lang="en-US"/>
              <a:pPr>
                <a:defRPr/>
              </a:pPr>
              <a:t>1/12/2022</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68D7E679-3436-445F-85D7-DD21D2B1156A}" type="slidenum">
              <a:rPr lang="en-US" altLang="en-US"/>
              <a:pPr/>
              <a:t>‹#›</a:t>
            </a:fld>
            <a:endParaRPr lang="en-US" altLang="en-US"/>
          </a:p>
        </p:txBody>
      </p:sp>
    </p:spTree>
    <p:extLst>
      <p:ext uri="{BB962C8B-B14F-4D97-AF65-F5344CB8AC3E}">
        <p14:creationId xmlns:p14="http://schemas.microsoft.com/office/powerpoint/2010/main" val="2499634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p:cNvSpPr>
            <a:spLocks noGrp="1"/>
          </p:cNvSpPr>
          <p:nvPr>
            <p:ph type="body" idx="1"/>
          </p:nvPr>
        </p:nvSpPr>
        <p:spPr bwMode="auto">
          <a:xfrm>
            <a:off x="457200" y="1600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4E242-1075-47E0-A162-55C960B37C1C}" type="datetimeFigureOut">
              <a:rPr lang="en-US" smtClean="0"/>
              <a:t>1/12/2022</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B13F9-8F90-4EB2-A783-DD823D5BD88D}" type="slidenum">
              <a:rPr lang="en-US" smtClean="0"/>
              <a:t>‹#›</a:t>
            </a:fld>
            <a:endParaRPr lang="en-US"/>
          </a:p>
        </p:txBody>
      </p:sp>
    </p:spTree>
    <p:extLst>
      <p:ext uri="{BB962C8B-B14F-4D97-AF65-F5344CB8AC3E}">
        <p14:creationId xmlns:p14="http://schemas.microsoft.com/office/powerpoint/2010/main" val="1069048882"/>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Welcome to CS622!</a:t>
            </a:r>
          </a:p>
        </p:txBody>
      </p:sp>
      <p:sp>
        <p:nvSpPr>
          <p:cNvPr id="5" name="Subtitle 4"/>
          <p:cNvSpPr>
            <a:spLocks noGrp="1"/>
          </p:cNvSpPr>
          <p:nvPr>
            <p:ph type="subTitle" idx="1"/>
          </p:nvPr>
        </p:nvSpPr>
        <p:spPr>
          <a:xfrm>
            <a:off x="1371600" y="4191000"/>
            <a:ext cx="6400800" cy="762000"/>
          </a:xfrm>
        </p:spPr>
        <p:txBody>
          <a:bodyPr/>
          <a:lstStyle/>
          <a:p>
            <a:r>
              <a:rPr lang="en-US" dirty="0"/>
              <a:t>Greetings.</a:t>
            </a:r>
          </a:p>
        </p:txBody>
      </p:sp>
      <p:sp>
        <p:nvSpPr>
          <p:cNvPr id="6" name="Footer Placeholder 5"/>
          <p:cNvSpPr>
            <a:spLocks noGrp="1"/>
          </p:cNvSpPr>
          <p:nvPr>
            <p:ph type="ftr" sz="quarter" idx="11"/>
          </p:nvPr>
        </p:nvSpPr>
        <p:spPr/>
        <p:txBody>
          <a:bodyPr/>
          <a:lstStyle/>
          <a:p>
            <a:pPr>
              <a:defRPr/>
            </a:pPr>
            <a:r>
              <a:rPr lang="en-US" dirty="0"/>
              <a:t>Copyright 2019-2022 Warren Mansur. Permission granted for any use of Boston University.</a:t>
            </a:r>
          </a:p>
          <a:p>
            <a:pPr>
              <a:defRPr/>
            </a:pPr>
            <a:endParaRPr lang="en-US" dirty="0"/>
          </a:p>
        </p:txBody>
      </p:sp>
    </p:spTree>
    <p:extLst>
      <p:ext uri="{BB962C8B-B14F-4D97-AF65-F5344CB8AC3E}">
        <p14:creationId xmlns:p14="http://schemas.microsoft.com/office/powerpoint/2010/main" val="2102806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Researching</a:t>
            </a:r>
          </a:p>
        </p:txBody>
      </p:sp>
      <p:sp>
        <p:nvSpPr>
          <p:cNvPr id="3" name="Content Placeholder 2"/>
          <p:cNvSpPr>
            <a:spLocks noGrp="1"/>
          </p:cNvSpPr>
          <p:nvPr>
            <p:ph idx="1"/>
          </p:nvPr>
        </p:nvSpPr>
        <p:spPr/>
        <p:txBody>
          <a:bodyPr/>
          <a:lstStyle/>
          <a:p>
            <a:r>
              <a:rPr lang="en-US" dirty="0"/>
              <a:t>Make heavy use of course resources including online lectures, the textbook, live sessions, and instructor/facilitator communications. </a:t>
            </a:r>
          </a:p>
          <a:p>
            <a:r>
              <a:rPr lang="en-US" dirty="0"/>
              <a:t>Fill in any extra details with external sources (if needed).</a:t>
            </a:r>
          </a:p>
        </p:txBody>
      </p:sp>
    </p:spTree>
    <p:extLst>
      <p:ext uri="{BB962C8B-B14F-4D97-AF65-F5344CB8AC3E}">
        <p14:creationId xmlns:p14="http://schemas.microsoft.com/office/powerpoint/2010/main" val="74823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C098-D12E-4BED-A80F-34B4235FB51E}"/>
              </a:ext>
            </a:extLst>
          </p:cNvPr>
          <p:cNvSpPr>
            <a:spLocks noGrp="1"/>
          </p:cNvSpPr>
          <p:nvPr>
            <p:ph type="title"/>
          </p:nvPr>
        </p:nvSpPr>
        <p:spPr/>
        <p:txBody>
          <a:bodyPr/>
          <a:lstStyle/>
          <a:p>
            <a:r>
              <a:rPr lang="en-US" dirty="0"/>
              <a:t>Completing Your Own Work</a:t>
            </a:r>
          </a:p>
        </p:txBody>
      </p:sp>
      <p:sp>
        <p:nvSpPr>
          <p:cNvPr id="3" name="Content Placeholder 2">
            <a:extLst>
              <a:ext uri="{FF2B5EF4-FFF2-40B4-BE49-F238E27FC236}">
                <a16:creationId xmlns:a16="http://schemas.microsoft.com/office/drawing/2014/main" id="{C6426A69-C852-4D71-9514-5408D12C3643}"/>
              </a:ext>
            </a:extLst>
          </p:cNvPr>
          <p:cNvSpPr>
            <a:spLocks noGrp="1"/>
          </p:cNvSpPr>
          <p:nvPr>
            <p:ph idx="1"/>
          </p:nvPr>
        </p:nvSpPr>
        <p:spPr/>
        <p:txBody>
          <a:bodyPr/>
          <a:lstStyle/>
          <a:p>
            <a:r>
              <a:rPr lang="en-US" dirty="0"/>
              <a:t>It is crucial you complete your own work. </a:t>
            </a:r>
          </a:p>
          <a:p>
            <a:r>
              <a:rPr lang="en-US" dirty="0"/>
              <a:t>Putting in serious effort now and learning is the right thing to do.</a:t>
            </a:r>
          </a:p>
          <a:p>
            <a:r>
              <a:rPr lang="en-US" dirty="0"/>
              <a:t>At job interviews, employers are asking students to demonstrate their knowledge in a live manner, such as live class design and coding.</a:t>
            </a:r>
          </a:p>
          <a:p>
            <a:r>
              <a:rPr lang="en-US" dirty="0"/>
              <a:t>You need to be able to do the job your degree claims you can do.</a:t>
            </a:r>
          </a:p>
        </p:txBody>
      </p:sp>
    </p:spTree>
    <p:extLst>
      <p:ext uri="{BB962C8B-B14F-4D97-AF65-F5344CB8AC3E}">
        <p14:creationId xmlns:p14="http://schemas.microsoft.com/office/powerpoint/2010/main" val="2281526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Interacting with your Facilitator</a:t>
            </a:r>
          </a:p>
        </p:txBody>
      </p:sp>
      <p:sp>
        <p:nvSpPr>
          <p:cNvPr id="3" name="Content Placeholder 2"/>
          <p:cNvSpPr>
            <a:spLocks noGrp="1"/>
          </p:cNvSpPr>
          <p:nvPr>
            <p:ph idx="1"/>
          </p:nvPr>
        </p:nvSpPr>
        <p:spPr/>
        <p:txBody>
          <a:bodyPr/>
          <a:lstStyle/>
          <a:p>
            <a:r>
              <a:rPr lang="en-US" sz="2800" dirty="0"/>
              <a:t>Your facilitator is here to help you.</a:t>
            </a:r>
          </a:p>
          <a:p>
            <a:r>
              <a:rPr lang="en-US" sz="2800" dirty="0"/>
              <a:t>We carefully vet facilitators based upon their academic and industry experience, as well as their ability to positively interact with others (peers and course takers).</a:t>
            </a:r>
          </a:p>
          <a:p>
            <a:r>
              <a:rPr lang="en-US" sz="2800" dirty="0"/>
              <a:t>Many facilitators have years of experience with the course.</a:t>
            </a:r>
          </a:p>
          <a:p>
            <a:r>
              <a:rPr lang="en-US" sz="2800" dirty="0"/>
              <a:t>If despite our best efforts you have issues interacting with your facilitator, please reach out to me.</a:t>
            </a:r>
          </a:p>
        </p:txBody>
      </p:sp>
    </p:spTree>
    <p:extLst>
      <p:ext uri="{BB962C8B-B14F-4D97-AF65-F5344CB8AC3E}">
        <p14:creationId xmlns:p14="http://schemas.microsoft.com/office/powerpoint/2010/main" val="899652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Submission Review</a:t>
            </a:r>
          </a:p>
        </p:txBody>
      </p:sp>
      <p:sp>
        <p:nvSpPr>
          <p:cNvPr id="3" name="Content Placeholder 2"/>
          <p:cNvSpPr>
            <a:spLocks noGrp="1"/>
          </p:cNvSpPr>
          <p:nvPr>
            <p:ph idx="1"/>
          </p:nvPr>
        </p:nvSpPr>
        <p:spPr/>
        <p:txBody>
          <a:bodyPr/>
          <a:lstStyle/>
          <a:p>
            <a:r>
              <a:rPr lang="en-US" dirty="0"/>
              <a:t>Facilitators carefully review each submission.</a:t>
            </a:r>
          </a:p>
          <a:p>
            <a:r>
              <a:rPr lang="en-US" dirty="0"/>
              <a:t>Due to their experience, facilitators will see areas needing improvement as well as excellent areas and comment on both.</a:t>
            </a:r>
          </a:p>
          <a:p>
            <a:r>
              <a:rPr lang="en-US" dirty="0"/>
              <a:t>Facilitators are kind and respectful.</a:t>
            </a:r>
          </a:p>
          <a:p>
            <a:endParaRPr lang="en-US" dirty="0"/>
          </a:p>
        </p:txBody>
      </p:sp>
    </p:spTree>
    <p:extLst>
      <p:ext uri="{BB962C8B-B14F-4D97-AF65-F5344CB8AC3E}">
        <p14:creationId xmlns:p14="http://schemas.microsoft.com/office/powerpoint/2010/main" val="378863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Rubrics</a:t>
            </a:r>
          </a:p>
        </p:txBody>
      </p:sp>
      <p:sp>
        <p:nvSpPr>
          <p:cNvPr id="3" name="Content Placeholder 2"/>
          <p:cNvSpPr>
            <a:spLocks noGrp="1"/>
          </p:cNvSpPr>
          <p:nvPr>
            <p:ph idx="1"/>
          </p:nvPr>
        </p:nvSpPr>
        <p:spPr/>
        <p:txBody>
          <a:bodyPr/>
          <a:lstStyle/>
          <a:p>
            <a:r>
              <a:rPr lang="en-US" sz="2800" dirty="0"/>
              <a:t>Your facilitator uses a grading rubric in combination with course and field experience to assign submissions a fair, objective grade.</a:t>
            </a:r>
          </a:p>
          <a:p>
            <a:r>
              <a:rPr lang="en-US" sz="2800" dirty="0"/>
              <a:t>Every submission is evaluated with the same measuring stick.</a:t>
            </a:r>
          </a:p>
          <a:p>
            <a:pPr lvl="1"/>
            <a:r>
              <a:rPr lang="en-US" sz="2400" dirty="0"/>
              <a:t>The rubric defines the “buckets”.</a:t>
            </a:r>
          </a:p>
          <a:p>
            <a:pPr lvl="1"/>
            <a:r>
              <a:rPr lang="en-US" sz="2400" dirty="0"/>
              <a:t>Each “bucket” carries a grade value.</a:t>
            </a:r>
          </a:p>
        </p:txBody>
      </p:sp>
    </p:spTree>
    <p:extLst>
      <p:ext uri="{BB962C8B-B14F-4D97-AF65-F5344CB8AC3E}">
        <p14:creationId xmlns:p14="http://schemas.microsoft.com/office/powerpoint/2010/main" val="3218155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 Project Rubric</a:t>
            </a:r>
          </a:p>
        </p:txBody>
      </p:sp>
      <p:graphicFrame>
        <p:nvGraphicFramePr>
          <p:cNvPr id="6" name="Content Placeholder 5">
            <a:extLst>
              <a:ext uri="{FF2B5EF4-FFF2-40B4-BE49-F238E27FC236}">
                <a16:creationId xmlns:a16="http://schemas.microsoft.com/office/drawing/2014/main" id="{455CAB6B-8402-4296-A254-906E06E51876}"/>
              </a:ext>
            </a:extLst>
          </p:cNvPr>
          <p:cNvGraphicFramePr>
            <a:graphicFrameLocks noGrp="1"/>
          </p:cNvGraphicFramePr>
          <p:nvPr>
            <p:ph idx="1"/>
            <p:extLst>
              <p:ext uri="{D42A27DB-BD31-4B8C-83A1-F6EECF244321}">
                <p14:modId xmlns:p14="http://schemas.microsoft.com/office/powerpoint/2010/main" val="255755687"/>
              </p:ext>
            </p:extLst>
          </p:nvPr>
        </p:nvGraphicFramePr>
        <p:xfrm>
          <a:off x="381000" y="1752600"/>
          <a:ext cx="8305799" cy="4996244"/>
        </p:xfrm>
        <a:graphic>
          <a:graphicData uri="http://schemas.openxmlformats.org/drawingml/2006/table">
            <a:tbl>
              <a:tblPr>
                <a:tableStyleId>{5C22544A-7EE6-4342-B048-85BDC9FD1C3A}</a:tableStyleId>
              </a:tblPr>
              <a:tblGrid>
                <a:gridCol w="1428351">
                  <a:extLst>
                    <a:ext uri="{9D8B030D-6E8A-4147-A177-3AD203B41FA5}">
                      <a16:colId xmlns:a16="http://schemas.microsoft.com/office/drawing/2014/main" val="2744290426"/>
                    </a:ext>
                  </a:extLst>
                </a:gridCol>
                <a:gridCol w="1644729">
                  <a:extLst>
                    <a:ext uri="{9D8B030D-6E8A-4147-A177-3AD203B41FA5}">
                      <a16:colId xmlns:a16="http://schemas.microsoft.com/office/drawing/2014/main" val="4167622968"/>
                    </a:ext>
                  </a:extLst>
                </a:gridCol>
                <a:gridCol w="1712322">
                  <a:extLst>
                    <a:ext uri="{9D8B030D-6E8A-4147-A177-3AD203B41FA5}">
                      <a16:colId xmlns:a16="http://schemas.microsoft.com/office/drawing/2014/main" val="436222699"/>
                    </a:ext>
                  </a:extLst>
                </a:gridCol>
                <a:gridCol w="1672892">
                  <a:extLst>
                    <a:ext uri="{9D8B030D-6E8A-4147-A177-3AD203B41FA5}">
                      <a16:colId xmlns:a16="http://schemas.microsoft.com/office/drawing/2014/main" val="4156430214"/>
                    </a:ext>
                  </a:extLst>
                </a:gridCol>
                <a:gridCol w="1847505">
                  <a:extLst>
                    <a:ext uri="{9D8B030D-6E8A-4147-A177-3AD203B41FA5}">
                      <a16:colId xmlns:a16="http://schemas.microsoft.com/office/drawing/2014/main" val="1905677742"/>
                    </a:ext>
                  </a:extLst>
                </a:gridCol>
              </a:tblGrid>
              <a:tr h="627875">
                <a:tc>
                  <a:txBody>
                    <a:bodyPr/>
                    <a:lstStyle/>
                    <a:p>
                      <a:pPr algn="l" fontAlgn="ctr"/>
                      <a:r>
                        <a:rPr lang="en-US" sz="1800" b="1" u="none" strike="noStrike" dirty="0">
                          <a:effectLst/>
                        </a:rPr>
                        <a:t>Criterion </a:t>
                      </a:r>
                      <a:endParaRPr lang="en-US" sz="1800" b="1" i="0" u="none" strike="noStrike" dirty="0">
                        <a:solidFill>
                          <a:srgbClr val="000000"/>
                        </a:solidFill>
                        <a:effectLst/>
                        <a:latin typeface="Arial Narrow" panose="020B0606020202030204" pitchFamily="34" charset="0"/>
                      </a:endParaRPr>
                    </a:p>
                  </a:txBody>
                  <a:tcPr marL="9525" marR="9525" marT="9525" marB="0" anchor="ctr"/>
                </a:tc>
                <a:tc>
                  <a:txBody>
                    <a:bodyPr/>
                    <a:lstStyle/>
                    <a:p>
                      <a:pPr algn="ctr" fontAlgn="ctr"/>
                      <a:r>
                        <a:rPr lang="en-US" sz="1800" b="1" u="none" strike="noStrike" dirty="0">
                          <a:effectLst/>
                        </a:rPr>
                        <a:t>D </a:t>
                      </a:r>
                      <a:endParaRPr lang="en-US" sz="1800" b="1" i="0" u="none" strike="noStrike" dirty="0">
                        <a:solidFill>
                          <a:srgbClr val="000000"/>
                        </a:solidFill>
                        <a:effectLst/>
                        <a:latin typeface="Arial Narrow" panose="020B0606020202030204" pitchFamily="34" charset="0"/>
                      </a:endParaRPr>
                    </a:p>
                  </a:txBody>
                  <a:tcPr marL="9525" marR="9525" marT="9525" marB="0" anchor="ctr"/>
                </a:tc>
                <a:tc>
                  <a:txBody>
                    <a:bodyPr/>
                    <a:lstStyle/>
                    <a:p>
                      <a:pPr algn="ctr" fontAlgn="ctr"/>
                      <a:r>
                        <a:rPr lang="en-US" sz="1800" b="1" u="none" strike="noStrike" dirty="0">
                          <a:effectLst/>
                        </a:rPr>
                        <a:t>C </a:t>
                      </a:r>
                      <a:endParaRPr lang="en-US" sz="1800" b="1" i="0" u="none" strike="noStrike" dirty="0">
                        <a:solidFill>
                          <a:srgbClr val="000000"/>
                        </a:solidFill>
                        <a:effectLst/>
                        <a:latin typeface="Arial Narrow" panose="020B0606020202030204" pitchFamily="34" charset="0"/>
                      </a:endParaRPr>
                    </a:p>
                  </a:txBody>
                  <a:tcPr marL="9525" marR="9525" marT="9525" marB="0" anchor="ctr"/>
                </a:tc>
                <a:tc>
                  <a:txBody>
                    <a:bodyPr/>
                    <a:lstStyle/>
                    <a:p>
                      <a:pPr algn="ctr" fontAlgn="ctr"/>
                      <a:r>
                        <a:rPr lang="en-US" sz="1800" b="1" u="none" strike="noStrike" dirty="0">
                          <a:effectLst/>
                        </a:rPr>
                        <a:t>B </a:t>
                      </a:r>
                      <a:endParaRPr lang="en-US" sz="1800" b="1" i="0" u="none" strike="noStrike" dirty="0">
                        <a:solidFill>
                          <a:srgbClr val="000000"/>
                        </a:solidFill>
                        <a:effectLst/>
                        <a:latin typeface="Arial Narrow" panose="020B0606020202030204" pitchFamily="34" charset="0"/>
                      </a:endParaRPr>
                    </a:p>
                  </a:txBody>
                  <a:tcPr marL="9525" marR="9525" marT="9525" marB="0" anchor="ctr"/>
                </a:tc>
                <a:tc>
                  <a:txBody>
                    <a:bodyPr/>
                    <a:lstStyle/>
                    <a:p>
                      <a:pPr algn="ctr" fontAlgn="ctr"/>
                      <a:r>
                        <a:rPr lang="en-US" sz="1800" b="1" u="none" strike="noStrike" dirty="0">
                          <a:effectLst/>
                        </a:rPr>
                        <a:t>A </a:t>
                      </a:r>
                      <a:endParaRPr lang="en-US" sz="1800" b="1" i="0" u="none" strike="noStrike" dirty="0">
                        <a:solidFill>
                          <a:srgbClr val="000000"/>
                        </a:solidFill>
                        <a:effectLst/>
                        <a:latin typeface="Arial Narrow" panose="020B0606020202030204" pitchFamily="34" charset="0"/>
                      </a:endParaRPr>
                    </a:p>
                  </a:txBody>
                  <a:tcPr marL="9525" marR="9525" marT="9525" marB="0" anchor="ctr"/>
                </a:tc>
                <a:extLst>
                  <a:ext uri="{0D108BD9-81ED-4DB2-BD59-A6C34878D82A}">
                    <a16:rowId xmlns:a16="http://schemas.microsoft.com/office/drawing/2014/main" val="3800114989"/>
                  </a:ext>
                </a:extLst>
              </a:tr>
              <a:tr h="2240433">
                <a:tc>
                  <a:txBody>
                    <a:bodyPr/>
                    <a:lstStyle/>
                    <a:p>
                      <a:pPr algn="l" fontAlgn="ctr"/>
                      <a:r>
                        <a:rPr lang="en-US" sz="1800" b="1" u="none" strike="noStrike" dirty="0">
                          <a:effectLst/>
                        </a:rPr>
                        <a:t>Technical Correctness </a:t>
                      </a:r>
                      <a:endParaRPr lang="en-US" sz="1800" b="1" i="0" u="none" strike="noStrike" dirty="0">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a:effectLst/>
                        </a:rPr>
                        <a:t>No justification of correctness </a:t>
                      </a:r>
                      <a:endParaRPr lang="en-US" sz="1800" b="0" i="0" u="none" strike="noStrike">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a:effectLst/>
                        </a:rPr>
                        <a:t>Technically mostly correct; tested</a:t>
                      </a:r>
                      <a:endParaRPr lang="en-US" sz="1800" b="0" i="0" u="none" strike="noStrike">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a:effectLst/>
                        </a:rPr>
                        <a:t>Implementation correctness well justified; commented completely; well commented and tested</a:t>
                      </a:r>
                      <a:endParaRPr lang="en-US" sz="1800" b="0" i="0" u="none" strike="noStrike">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dirty="0">
                          <a:effectLst/>
                        </a:rPr>
                        <a:t>Implementation correctness thoroughly justified throughout by precise block and line comments and tests.</a:t>
                      </a:r>
                      <a:endParaRPr lang="en-US" sz="1800" b="0" i="0" u="none" strike="noStrike" dirty="0">
                        <a:solidFill>
                          <a:srgbClr val="000000"/>
                        </a:solidFill>
                        <a:effectLst/>
                        <a:latin typeface="Arial Narrow" panose="020B0606020202030204" pitchFamily="34" charset="0"/>
                      </a:endParaRPr>
                    </a:p>
                  </a:txBody>
                  <a:tcPr marL="9525" marR="9525" marT="9525" marB="0" anchor="ctr"/>
                </a:tc>
                <a:extLst>
                  <a:ext uri="{0D108BD9-81ED-4DB2-BD59-A6C34878D82A}">
                    <a16:rowId xmlns:a16="http://schemas.microsoft.com/office/drawing/2014/main" val="242658555"/>
                  </a:ext>
                </a:extLst>
              </a:tr>
              <a:tr h="746811">
                <a:tc>
                  <a:txBody>
                    <a:bodyPr/>
                    <a:lstStyle/>
                    <a:p>
                      <a:pPr algn="l" fontAlgn="ctr"/>
                      <a:r>
                        <a:rPr lang="en-US" sz="1800" b="1" u="none" strike="noStrike">
                          <a:effectLst/>
                        </a:rPr>
                        <a:t>Clarity in Presentation</a:t>
                      </a:r>
                      <a:endParaRPr lang="en-US" sz="1800" b="1" i="0" u="none" strike="noStrike">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a:effectLst/>
                        </a:rPr>
                        <a:t>Unclear </a:t>
                      </a:r>
                      <a:endParaRPr lang="en-US" sz="1800" b="0" i="0" u="none" strike="noStrike">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dirty="0">
                          <a:effectLst/>
                        </a:rPr>
                        <a:t>Somewhat clear </a:t>
                      </a:r>
                      <a:endParaRPr lang="en-US" sz="1800" b="0" i="0" u="none" strike="noStrike" dirty="0">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a:effectLst/>
                        </a:rPr>
                        <a:t>Clear with a few exceptions.</a:t>
                      </a:r>
                      <a:endParaRPr lang="en-US" sz="1800" b="0" i="0" u="none" strike="noStrike">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dirty="0">
                          <a:effectLst/>
                        </a:rPr>
                        <a:t>Entirely clear throughout</a:t>
                      </a:r>
                      <a:endParaRPr lang="en-US" sz="1800" b="0" i="0" u="none" strike="noStrike" dirty="0">
                        <a:solidFill>
                          <a:srgbClr val="000000"/>
                        </a:solidFill>
                        <a:effectLst/>
                        <a:latin typeface="Arial Narrow" panose="020B0606020202030204" pitchFamily="34" charset="0"/>
                      </a:endParaRPr>
                    </a:p>
                  </a:txBody>
                  <a:tcPr marL="9525" marR="9525" marT="9525" marB="0" anchor="ctr"/>
                </a:tc>
                <a:extLst>
                  <a:ext uri="{0D108BD9-81ED-4DB2-BD59-A6C34878D82A}">
                    <a16:rowId xmlns:a16="http://schemas.microsoft.com/office/drawing/2014/main" val="1559389568"/>
                  </a:ext>
                </a:extLst>
              </a:tr>
              <a:tr h="1215643">
                <a:tc>
                  <a:txBody>
                    <a:bodyPr/>
                    <a:lstStyle/>
                    <a:p>
                      <a:pPr algn="l" fontAlgn="ctr"/>
                      <a:r>
                        <a:rPr lang="en-US" sz="1800" b="1" u="none" strike="noStrike" dirty="0">
                          <a:effectLst/>
                        </a:rPr>
                        <a:t>Depth and Thoroughness of Coverage</a:t>
                      </a:r>
                      <a:endParaRPr lang="en-US" sz="1800" b="1" i="0" u="none" strike="noStrike" dirty="0">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a:effectLst/>
                        </a:rPr>
                        <a:t>Shallow or superficial coverage of most topics</a:t>
                      </a:r>
                      <a:endParaRPr lang="en-US" sz="1800" b="0" i="0" u="none" strike="noStrike">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a:effectLst/>
                        </a:rPr>
                        <a:t>Satisfactory depth and thoroughness</a:t>
                      </a:r>
                      <a:endParaRPr lang="en-US" sz="1800" b="0" i="0" u="none" strike="noStrike">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a:effectLst/>
                        </a:rPr>
                        <a:t>Evidence of depth and thoroughness in covering most topics</a:t>
                      </a:r>
                      <a:endParaRPr lang="en-US" sz="1800" b="0" i="0" u="none" strike="noStrike">
                        <a:solidFill>
                          <a:srgbClr val="000000"/>
                        </a:solidFill>
                        <a:effectLst/>
                        <a:latin typeface="Arial Narrow" panose="020B0606020202030204" pitchFamily="34" charset="0"/>
                      </a:endParaRPr>
                    </a:p>
                  </a:txBody>
                  <a:tcPr marL="9525" marR="9525" marT="9525" marB="0" anchor="ctr"/>
                </a:tc>
                <a:tc>
                  <a:txBody>
                    <a:bodyPr/>
                    <a:lstStyle/>
                    <a:p>
                      <a:pPr algn="l" fontAlgn="ctr"/>
                      <a:r>
                        <a:rPr lang="en-US" sz="1800" u="none" strike="noStrike" dirty="0">
                          <a:effectLst/>
                        </a:rPr>
                        <a:t>Evidence of depth and thoroughness in covering all topics</a:t>
                      </a:r>
                      <a:endParaRPr lang="en-US" sz="1800" b="0" i="0" u="none" strike="noStrike" dirty="0">
                        <a:solidFill>
                          <a:srgbClr val="000000"/>
                        </a:solidFill>
                        <a:effectLst/>
                        <a:latin typeface="Arial Narrow" panose="020B0606020202030204" pitchFamily="34" charset="0"/>
                      </a:endParaRPr>
                    </a:p>
                  </a:txBody>
                  <a:tcPr marL="9525" marR="9525" marT="9525" marB="0" anchor="ctr"/>
                </a:tc>
                <a:extLst>
                  <a:ext uri="{0D108BD9-81ED-4DB2-BD59-A6C34878D82A}">
                    <a16:rowId xmlns:a16="http://schemas.microsoft.com/office/drawing/2014/main" val="3098912180"/>
                  </a:ext>
                </a:extLst>
              </a:tr>
            </a:tbl>
          </a:graphicData>
        </a:graphic>
      </p:graphicFrame>
    </p:spTree>
    <p:extLst>
      <p:ext uri="{BB962C8B-B14F-4D97-AF65-F5344CB8AC3E}">
        <p14:creationId xmlns:p14="http://schemas.microsoft.com/office/powerpoint/2010/main" val="1612163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Letter and Number Grades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4176488"/>
              </p:ext>
            </p:extLst>
          </p:nvPr>
        </p:nvGraphicFramePr>
        <p:xfrm>
          <a:off x="2438400" y="2057400"/>
          <a:ext cx="2743199" cy="4019551"/>
        </p:xfrm>
        <a:graphic>
          <a:graphicData uri="http://schemas.openxmlformats.org/drawingml/2006/table">
            <a:tbl>
              <a:tblPr>
                <a:tableStyleId>{5C22544A-7EE6-4342-B048-85BDC9FD1C3A}</a:tableStyleId>
              </a:tblPr>
              <a:tblGrid>
                <a:gridCol w="477096">
                  <a:extLst>
                    <a:ext uri="{9D8B030D-6E8A-4147-A177-3AD203B41FA5}">
                      <a16:colId xmlns:a16="http://schemas.microsoft.com/office/drawing/2014/main" val="20000"/>
                    </a:ext>
                  </a:extLst>
                </a:gridCol>
                <a:gridCol w="742103">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61951">
                <a:tc>
                  <a:txBody>
                    <a:bodyPr/>
                    <a:lstStyle/>
                    <a:p>
                      <a:pPr algn="l" fontAlgn="b"/>
                      <a:r>
                        <a:rPr lang="en-US" sz="1400" b="1" i="0" u="none" strike="noStrike" dirty="0">
                          <a:solidFill>
                            <a:srgbClr val="000000"/>
                          </a:solidFill>
                          <a:effectLst/>
                          <a:latin typeface="+mn-lt"/>
                        </a:rPr>
                        <a:t>Grade</a:t>
                      </a:r>
                    </a:p>
                  </a:txBody>
                  <a:tcPr marL="9525" marR="9525" marT="9525" marB="0" anchor="b"/>
                </a:tc>
                <a:tc>
                  <a:txBody>
                    <a:bodyPr/>
                    <a:lstStyle/>
                    <a:p>
                      <a:pPr algn="r" fontAlgn="b"/>
                      <a:r>
                        <a:rPr lang="en-US" sz="1400" b="1" i="0" u="none" strike="noStrike" dirty="0">
                          <a:solidFill>
                            <a:srgbClr val="000000"/>
                          </a:solidFill>
                          <a:effectLst/>
                          <a:latin typeface="+mn-lt"/>
                        </a:rPr>
                        <a:t>Number</a:t>
                      </a:r>
                    </a:p>
                  </a:txBody>
                  <a:tcPr marL="9525" marR="9525" marT="9525" marB="0" anchor="b"/>
                </a:tc>
                <a:tc>
                  <a:txBody>
                    <a:bodyPr/>
                    <a:lstStyle/>
                    <a:p>
                      <a:pPr algn="r" fontAlgn="b"/>
                      <a:r>
                        <a:rPr lang="en-US" sz="1400" b="1" i="0" u="none" strike="noStrike" dirty="0">
                          <a:solidFill>
                            <a:srgbClr val="000000"/>
                          </a:solidFill>
                          <a:effectLst/>
                          <a:latin typeface="+mn-lt"/>
                        </a:rPr>
                        <a:t>Meaning</a:t>
                      </a:r>
                    </a:p>
                  </a:txBody>
                  <a:tcPr marL="9525" marR="9525" marT="9525" marB="0" anchor="b"/>
                </a:tc>
                <a:extLst>
                  <a:ext uri="{0D108BD9-81ED-4DB2-BD59-A6C34878D82A}">
                    <a16:rowId xmlns:a16="http://schemas.microsoft.com/office/drawing/2014/main" val="10000"/>
                  </a:ext>
                </a:extLst>
              </a:tr>
              <a:tr h="361951">
                <a:tc>
                  <a:txBody>
                    <a:bodyPr/>
                    <a:lstStyle/>
                    <a:p>
                      <a:pPr algn="l" fontAlgn="b"/>
                      <a:r>
                        <a:rPr lang="en-US" sz="1400" b="1" u="none" strike="noStrike">
                          <a:effectLst/>
                          <a:latin typeface="+mn-lt"/>
                        </a:rPr>
                        <a:t>A</a:t>
                      </a:r>
                      <a:endParaRPr lang="en-US" sz="1400" b="1" i="0" u="none" strike="noStrike">
                        <a:solidFill>
                          <a:srgbClr val="000000"/>
                        </a:solidFill>
                        <a:effectLst/>
                        <a:latin typeface="+mn-lt"/>
                      </a:endParaRPr>
                    </a:p>
                  </a:txBody>
                  <a:tcPr marL="9525" marR="9525" marT="9525" marB="0" anchor="b"/>
                </a:tc>
                <a:tc>
                  <a:txBody>
                    <a:bodyPr/>
                    <a:lstStyle/>
                    <a:p>
                      <a:pPr marL="0" indent="0" algn="r" fontAlgn="b">
                        <a:buFont typeface="Wingdings" panose="05000000000000000000" pitchFamily="2" charset="2"/>
                        <a:buNone/>
                      </a:pPr>
                      <a:r>
                        <a:rPr lang="en-US" sz="1400" b="1" u="none" strike="noStrike" dirty="0">
                          <a:effectLst/>
                          <a:latin typeface="+mn-lt"/>
                        </a:rPr>
                        <a:t>&gt;= 93</a:t>
                      </a:r>
                      <a:endParaRPr lang="en-US" sz="1400" b="1" i="0" u="none" strike="noStrike" dirty="0">
                        <a:solidFill>
                          <a:srgbClr val="000000"/>
                        </a:solidFill>
                        <a:effectLst/>
                        <a:latin typeface="+mn-lt"/>
                      </a:endParaRPr>
                    </a:p>
                  </a:txBody>
                  <a:tcPr marL="9525" marR="9525" marT="9525" marB="0" anchor="b"/>
                </a:tc>
                <a:tc>
                  <a:txBody>
                    <a:bodyPr/>
                    <a:lstStyle/>
                    <a:p>
                      <a:pPr algn="r" fontAlgn="b"/>
                      <a:r>
                        <a:rPr lang="en-US" sz="1400" b="1" i="0" u="none" strike="noStrike" dirty="0">
                          <a:solidFill>
                            <a:srgbClr val="000000"/>
                          </a:solidFill>
                          <a:effectLst/>
                          <a:latin typeface="+mn-lt"/>
                        </a:rPr>
                        <a:t>Excellent</a:t>
                      </a:r>
                    </a:p>
                  </a:txBody>
                  <a:tcPr marL="9525" marR="9525" marT="9525" marB="0" anchor="b"/>
                </a:tc>
                <a:extLst>
                  <a:ext uri="{0D108BD9-81ED-4DB2-BD59-A6C34878D82A}">
                    <a16:rowId xmlns:a16="http://schemas.microsoft.com/office/drawing/2014/main" val="10002"/>
                  </a:ext>
                </a:extLst>
              </a:tr>
              <a:tr h="361951">
                <a:tc>
                  <a:txBody>
                    <a:bodyPr/>
                    <a:lstStyle/>
                    <a:p>
                      <a:pPr algn="l" fontAlgn="b"/>
                      <a:r>
                        <a:rPr lang="en-US" sz="1400" b="1" u="none" strike="noStrike">
                          <a:effectLst/>
                          <a:latin typeface="+mn-lt"/>
                        </a:rPr>
                        <a:t>A-</a:t>
                      </a:r>
                      <a:endParaRPr lang="en-US" sz="1400" b="1" i="0" u="none" strike="noStrike">
                        <a:solidFill>
                          <a:srgbClr val="000000"/>
                        </a:solidFill>
                        <a:effectLst/>
                        <a:latin typeface="+mn-lt"/>
                      </a:endParaRPr>
                    </a:p>
                  </a:txBody>
                  <a:tcPr marL="9525" marR="9525" marT="9525" marB="0" anchor="b"/>
                </a:tc>
                <a:tc>
                  <a:txBody>
                    <a:bodyPr/>
                    <a:lstStyle/>
                    <a:p>
                      <a:pPr algn="r" fontAlgn="b"/>
                      <a:r>
                        <a:rPr lang="en-US" sz="1400" b="1" u="none" strike="noStrike" dirty="0">
                          <a:effectLst/>
                          <a:latin typeface="+mn-lt"/>
                        </a:rPr>
                        <a:t>&gt;= 90</a:t>
                      </a:r>
                      <a:endParaRPr lang="en-US" sz="1400" b="1" i="0" u="none" strike="noStrike" dirty="0">
                        <a:solidFill>
                          <a:srgbClr val="000000"/>
                        </a:solidFill>
                        <a:effectLst/>
                        <a:latin typeface="+mn-lt"/>
                      </a:endParaRPr>
                    </a:p>
                  </a:txBody>
                  <a:tcPr marL="9525" marR="9525" marT="9525" marB="0" anchor="b"/>
                </a:tc>
                <a:tc>
                  <a:txBody>
                    <a:bodyPr/>
                    <a:lstStyle/>
                    <a:p>
                      <a:pPr algn="r" fontAlgn="b"/>
                      <a:endParaRPr lang="en-US" sz="1400" b="1"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0003"/>
                  </a:ext>
                </a:extLst>
              </a:tr>
              <a:tr h="361951">
                <a:tc>
                  <a:txBody>
                    <a:bodyPr/>
                    <a:lstStyle/>
                    <a:p>
                      <a:pPr algn="l" fontAlgn="b"/>
                      <a:r>
                        <a:rPr lang="en-US" sz="1400" b="1" u="none" strike="noStrike">
                          <a:effectLst/>
                          <a:latin typeface="+mn-lt"/>
                        </a:rPr>
                        <a:t>B+</a:t>
                      </a:r>
                      <a:endParaRPr lang="en-US" sz="1400" b="1" i="0" u="none" strike="noStrike">
                        <a:solidFill>
                          <a:srgbClr val="000000"/>
                        </a:solidFill>
                        <a:effectLst/>
                        <a:latin typeface="+mn-lt"/>
                      </a:endParaRPr>
                    </a:p>
                  </a:txBody>
                  <a:tcPr marL="9525" marR="9525" marT="9525" marB="0" anchor="b"/>
                </a:tc>
                <a:tc>
                  <a:txBody>
                    <a:bodyPr/>
                    <a:lstStyle/>
                    <a:p>
                      <a:pPr algn="r" fontAlgn="b"/>
                      <a:r>
                        <a:rPr lang="en-US" sz="1400" b="1" u="none" strike="noStrike" dirty="0">
                          <a:effectLst/>
                          <a:latin typeface="+mn-lt"/>
                        </a:rPr>
                        <a:t>&gt;= 87</a:t>
                      </a:r>
                      <a:endParaRPr lang="en-US" sz="1400" b="1" i="0" u="none" strike="noStrike" dirty="0">
                        <a:solidFill>
                          <a:srgbClr val="000000"/>
                        </a:solidFill>
                        <a:effectLst/>
                        <a:latin typeface="+mn-lt"/>
                      </a:endParaRPr>
                    </a:p>
                  </a:txBody>
                  <a:tcPr marL="9525" marR="9525" marT="9525" marB="0" anchor="b"/>
                </a:tc>
                <a:tc>
                  <a:txBody>
                    <a:bodyPr/>
                    <a:lstStyle/>
                    <a:p>
                      <a:pPr algn="r" fontAlgn="b"/>
                      <a:endParaRPr lang="en-US" sz="1400" b="1"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4"/>
                  </a:ext>
                </a:extLst>
              </a:tr>
              <a:tr h="361951">
                <a:tc>
                  <a:txBody>
                    <a:bodyPr/>
                    <a:lstStyle/>
                    <a:p>
                      <a:pPr algn="l" fontAlgn="b"/>
                      <a:r>
                        <a:rPr lang="en-US" sz="1400" b="1" u="none" strike="noStrike">
                          <a:effectLst/>
                          <a:latin typeface="+mn-lt"/>
                        </a:rPr>
                        <a:t>B</a:t>
                      </a:r>
                      <a:endParaRPr lang="en-US" sz="1400" b="1" i="0" u="none" strike="noStrike">
                        <a:solidFill>
                          <a:srgbClr val="000000"/>
                        </a:solidFill>
                        <a:effectLst/>
                        <a:latin typeface="+mn-lt"/>
                      </a:endParaRPr>
                    </a:p>
                  </a:txBody>
                  <a:tcPr marL="9525" marR="9525" marT="9525" marB="0" anchor="b"/>
                </a:tc>
                <a:tc>
                  <a:txBody>
                    <a:bodyPr/>
                    <a:lstStyle/>
                    <a:p>
                      <a:pPr algn="r" fontAlgn="b"/>
                      <a:r>
                        <a:rPr lang="en-US" sz="1400" b="1" u="none" strike="noStrike" dirty="0">
                          <a:effectLst/>
                          <a:latin typeface="+mn-lt"/>
                        </a:rPr>
                        <a:t>&gt;= 83</a:t>
                      </a:r>
                      <a:endParaRPr lang="en-US" sz="1400" b="1" i="0" u="none" strike="noStrike" dirty="0">
                        <a:solidFill>
                          <a:srgbClr val="000000"/>
                        </a:solidFill>
                        <a:effectLst/>
                        <a:latin typeface="+mn-lt"/>
                      </a:endParaRPr>
                    </a:p>
                  </a:txBody>
                  <a:tcPr marL="9525" marR="9525" marT="9525" marB="0" anchor="b"/>
                </a:tc>
                <a:tc>
                  <a:txBody>
                    <a:bodyPr/>
                    <a:lstStyle/>
                    <a:p>
                      <a:pPr algn="r" fontAlgn="b"/>
                      <a:r>
                        <a:rPr lang="en-US" sz="1400" b="1" i="0" u="none" strike="noStrike" dirty="0">
                          <a:solidFill>
                            <a:srgbClr val="000000"/>
                          </a:solidFill>
                          <a:effectLst/>
                          <a:latin typeface="+mn-lt"/>
                        </a:rPr>
                        <a:t>Good</a:t>
                      </a:r>
                    </a:p>
                  </a:txBody>
                  <a:tcPr marL="9525" marR="9525" marT="9525" marB="0" anchor="b"/>
                </a:tc>
                <a:extLst>
                  <a:ext uri="{0D108BD9-81ED-4DB2-BD59-A6C34878D82A}">
                    <a16:rowId xmlns:a16="http://schemas.microsoft.com/office/drawing/2014/main" val="10005"/>
                  </a:ext>
                </a:extLst>
              </a:tr>
              <a:tr h="361951">
                <a:tc>
                  <a:txBody>
                    <a:bodyPr/>
                    <a:lstStyle/>
                    <a:p>
                      <a:pPr algn="l" fontAlgn="b"/>
                      <a:r>
                        <a:rPr lang="en-US" sz="1400" b="1" u="none" strike="noStrike">
                          <a:effectLst/>
                          <a:latin typeface="+mn-lt"/>
                        </a:rPr>
                        <a:t>B-</a:t>
                      </a:r>
                      <a:endParaRPr lang="en-US" sz="1400" b="1" i="0" u="none" strike="noStrike">
                        <a:solidFill>
                          <a:srgbClr val="000000"/>
                        </a:solidFill>
                        <a:effectLst/>
                        <a:latin typeface="+mn-lt"/>
                      </a:endParaRPr>
                    </a:p>
                  </a:txBody>
                  <a:tcPr marL="9525" marR="9525" marT="9525" marB="0" anchor="b"/>
                </a:tc>
                <a:tc>
                  <a:txBody>
                    <a:bodyPr/>
                    <a:lstStyle/>
                    <a:p>
                      <a:pPr algn="r" fontAlgn="b"/>
                      <a:r>
                        <a:rPr lang="en-US" sz="1400" b="1" u="none" strike="noStrike" dirty="0">
                          <a:effectLst/>
                          <a:latin typeface="+mn-lt"/>
                        </a:rPr>
                        <a:t>&gt;= 80</a:t>
                      </a:r>
                      <a:endParaRPr lang="en-US" sz="1400" b="1" i="0" u="none" strike="noStrike" dirty="0">
                        <a:solidFill>
                          <a:srgbClr val="000000"/>
                        </a:solidFill>
                        <a:effectLst/>
                        <a:latin typeface="+mn-lt"/>
                      </a:endParaRPr>
                    </a:p>
                  </a:txBody>
                  <a:tcPr marL="9525" marR="9525" marT="9525" marB="0" anchor="b"/>
                </a:tc>
                <a:tc>
                  <a:txBody>
                    <a:bodyPr/>
                    <a:lstStyle/>
                    <a:p>
                      <a:pPr algn="r" fontAlgn="b"/>
                      <a:endParaRPr lang="en-US" sz="1400" b="1"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0006"/>
                  </a:ext>
                </a:extLst>
              </a:tr>
              <a:tr h="361951">
                <a:tc>
                  <a:txBody>
                    <a:bodyPr/>
                    <a:lstStyle/>
                    <a:p>
                      <a:pPr algn="l" fontAlgn="b"/>
                      <a:r>
                        <a:rPr lang="en-US" sz="1400" b="1" u="none" strike="noStrike">
                          <a:effectLst/>
                          <a:latin typeface="+mn-lt"/>
                        </a:rPr>
                        <a:t>C+</a:t>
                      </a:r>
                      <a:endParaRPr lang="en-US" sz="1400" b="1" i="0" u="none" strike="noStrike">
                        <a:solidFill>
                          <a:srgbClr val="000000"/>
                        </a:solidFill>
                        <a:effectLst/>
                        <a:latin typeface="+mn-lt"/>
                      </a:endParaRPr>
                    </a:p>
                  </a:txBody>
                  <a:tcPr marL="9525" marR="9525" marT="9525" marB="0" anchor="b"/>
                </a:tc>
                <a:tc>
                  <a:txBody>
                    <a:bodyPr/>
                    <a:lstStyle/>
                    <a:p>
                      <a:pPr algn="r" fontAlgn="b"/>
                      <a:r>
                        <a:rPr lang="en-US" sz="1400" b="1" u="none" strike="noStrike" dirty="0">
                          <a:effectLst/>
                          <a:latin typeface="+mn-lt"/>
                        </a:rPr>
                        <a:t>&gt;= 77</a:t>
                      </a:r>
                      <a:endParaRPr lang="en-US" sz="1400" b="1" i="0" u="none" strike="noStrike" dirty="0">
                        <a:solidFill>
                          <a:srgbClr val="000000"/>
                        </a:solidFill>
                        <a:effectLst/>
                        <a:latin typeface="+mn-lt"/>
                      </a:endParaRPr>
                    </a:p>
                  </a:txBody>
                  <a:tcPr marL="9525" marR="9525" marT="9525" marB="0" anchor="b"/>
                </a:tc>
                <a:tc>
                  <a:txBody>
                    <a:bodyPr/>
                    <a:lstStyle/>
                    <a:p>
                      <a:pPr algn="r" fontAlgn="b"/>
                      <a:endParaRPr lang="en-US" sz="1400" b="1"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0007"/>
                  </a:ext>
                </a:extLst>
              </a:tr>
              <a:tr h="361951">
                <a:tc>
                  <a:txBody>
                    <a:bodyPr/>
                    <a:lstStyle/>
                    <a:p>
                      <a:pPr algn="l" fontAlgn="b"/>
                      <a:r>
                        <a:rPr lang="en-US" sz="1400" b="1" u="none" strike="noStrike">
                          <a:effectLst/>
                          <a:latin typeface="+mn-lt"/>
                        </a:rPr>
                        <a:t>C</a:t>
                      </a:r>
                      <a:endParaRPr lang="en-US" sz="1400" b="1" i="0" u="none" strike="noStrike">
                        <a:solidFill>
                          <a:srgbClr val="000000"/>
                        </a:solidFill>
                        <a:effectLst/>
                        <a:latin typeface="+mn-lt"/>
                      </a:endParaRPr>
                    </a:p>
                  </a:txBody>
                  <a:tcPr marL="9525" marR="9525" marT="9525" marB="0" anchor="b"/>
                </a:tc>
                <a:tc>
                  <a:txBody>
                    <a:bodyPr/>
                    <a:lstStyle/>
                    <a:p>
                      <a:pPr algn="r" fontAlgn="b"/>
                      <a:r>
                        <a:rPr lang="en-US" sz="1400" b="1" u="none" strike="noStrike" dirty="0">
                          <a:effectLst/>
                          <a:latin typeface="+mn-lt"/>
                        </a:rPr>
                        <a:t>&gt;= 73</a:t>
                      </a:r>
                      <a:endParaRPr lang="en-US" sz="1400" b="1" i="0" u="none" strike="noStrike" dirty="0">
                        <a:solidFill>
                          <a:srgbClr val="000000"/>
                        </a:solidFill>
                        <a:effectLst/>
                        <a:latin typeface="+mn-lt"/>
                      </a:endParaRPr>
                    </a:p>
                  </a:txBody>
                  <a:tcPr marL="9525" marR="9525" marT="9525" marB="0" anchor="b"/>
                </a:tc>
                <a:tc>
                  <a:txBody>
                    <a:bodyPr/>
                    <a:lstStyle/>
                    <a:p>
                      <a:pPr algn="r" fontAlgn="b"/>
                      <a:r>
                        <a:rPr lang="en-US" sz="1400" b="1" i="0" u="none" strike="noStrike" dirty="0">
                          <a:solidFill>
                            <a:srgbClr val="000000"/>
                          </a:solidFill>
                          <a:effectLst/>
                          <a:latin typeface="+mn-lt"/>
                        </a:rPr>
                        <a:t>Fair/Satisfactory</a:t>
                      </a:r>
                    </a:p>
                  </a:txBody>
                  <a:tcPr marL="9525" marR="9525" marT="9525" marB="0" anchor="b"/>
                </a:tc>
                <a:extLst>
                  <a:ext uri="{0D108BD9-81ED-4DB2-BD59-A6C34878D82A}">
                    <a16:rowId xmlns:a16="http://schemas.microsoft.com/office/drawing/2014/main" val="10008"/>
                  </a:ext>
                </a:extLst>
              </a:tr>
              <a:tr h="361951">
                <a:tc>
                  <a:txBody>
                    <a:bodyPr/>
                    <a:lstStyle/>
                    <a:p>
                      <a:pPr algn="l" fontAlgn="b"/>
                      <a:r>
                        <a:rPr lang="en-US" sz="1400" b="1" u="none" strike="noStrike">
                          <a:effectLst/>
                          <a:latin typeface="+mn-lt"/>
                        </a:rPr>
                        <a:t>C-</a:t>
                      </a:r>
                      <a:endParaRPr lang="en-US" sz="1400" b="1" i="0" u="none" strike="noStrike">
                        <a:solidFill>
                          <a:srgbClr val="000000"/>
                        </a:solidFill>
                        <a:effectLst/>
                        <a:latin typeface="+mn-lt"/>
                      </a:endParaRPr>
                    </a:p>
                  </a:txBody>
                  <a:tcPr marL="9525" marR="9525" marT="9525" marB="0" anchor="b"/>
                </a:tc>
                <a:tc>
                  <a:txBody>
                    <a:bodyPr/>
                    <a:lstStyle/>
                    <a:p>
                      <a:pPr algn="r" fontAlgn="b"/>
                      <a:r>
                        <a:rPr lang="en-US" sz="1400" b="1" u="none" strike="noStrike" dirty="0">
                          <a:effectLst/>
                          <a:latin typeface="+mn-lt"/>
                        </a:rPr>
                        <a:t>&gt;= 70</a:t>
                      </a:r>
                      <a:endParaRPr lang="en-US" sz="1400" b="1" i="0" u="none" strike="noStrike" dirty="0">
                        <a:solidFill>
                          <a:srgbClr val="000000"/>
                        </a:solidFill>
                        <a:effectLst/>
                        <a:latin typeface="+mn-lt"/>
                      </a:endParaRPr>
                    </a:p>
                  </a:txBody>
                  <a:tcPr marL="9525" marR="9525" marT="9525" marB="0" anchor="b"/>
                </a:tc>
                <a:tc>
                  <a:txBody>
                    <a:bodyPr/>
                    <a:lstStyle/>
                    <a:p>
                      <a:pPr algn="r" fontAlgn="b"/>
                      <a:r>
                        <a:rPr lang="en-US" sz="1400" b="1" i="0" u="none" strike="noStrike" dirty="0">
                          <a:solidFill>
                            <a:srgbClr val="000000"/>
                          </a:solidFill>
                          <a:effectLst/>
                          <a:latin typeface="+mn-lt"/>
                        </a:rPr>
                        <a:t>Failure</a:t>
                      </a:r>
                    </a:p>
                  </a:txBody>
                  <a:tcPr marL="9525" marR="9525" marT="9525" marB="0" anchor="b"/>
                </a:tc>
                <a:extLst>
                  <a:ext uri="{0D108BD9-81ED-4DB2-BD59-A6C34878D82A}">
                    <a16:rowId xmlns:a16="http://schemas.microsoft.com/office/drawing/2014/main" val="10009"/>
                  </a:ext>
                </a:extLst>
              </a:tr>
              <a:tr h="400041">
                <a:tc>
                  <a:txBody>
                    <a:bodyPr/>
                    <a:lstStyle/>
                    <a:p>
                      <a:pPr algn="l" fontAlgn="b"/>
                      <a:r>
                        <a:rPr lang="en-US" sz="1400" b="1" u="none" strike="noStrike">
                          <a:effectLst/>
                          <a:latin typeface="+mn-lt"/>
                        </a:rPr>
                        <a:t>D</a:t>
                      </a:r>
                      <a:endParaRPr lang="en-US" sz="1400" b="1" i="0" u="none" strike="noStrike">
                        <a:solidFill>
                          <a:srgbClr val="000000"/>
                        </a:solidFill>
                        <a:effectLst/>
                        <a:latin typeface="+mn-lt"/>
                      </a:endParaRPr>
                    </a:p>
                  </a:txBody>
                  <a:tcPr marL="9525" marR="9525" marT="9525" marB="0" anchor="b"/>
                </a:tc>
                <a:tc>
                  <a:txBody>
                    <a:bodyPr/>
                    <a:lstStyle/>
                    <a:p>
                      <a:pPr algn="r" fontAlgn="b"/>
                      <a:r>
                        <a:rPr lang="en-US" sz="1400" b="1" u="none" strike="noStrike" dirty="0">
                          <a:effectLst/>
                          <a:latin typeface="+mn-lt"/>
                        </a:rPr>
                        <a:t>&gt;= 60</a:t>
                      </a:r>
                      <a:endParaRPr lang="en-US" sz="1400" b="1" i="0" u="none" strike="noStrike" dirty="0">
                        <a:solidFill>
                          <a:srgbClr val="000000"/>
                        </a:solidFill>
                        <a:effectLst/>
                        <a:latin typeface="+mn-lt"/>
                      </a:endParaRPr>
                    </a:p>
                  </a:txBody>
                  <a:tcPr marL="9525" marR="9525" marT="9525" marB="0" anchor="b"/>
                </a:tc>
                <a:tc>
                  <a:txBody>
                    <a:bodyPr/>
                    <a:lstStyle/>
                    <a:p>
                      <a:pPr algn="r" fontAlgn="b"/>
                      <a:endParaRPr lang="en-US" sz="1400" b="1"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10"/>
                  </a:ext>
                </a:extLst>
              </a:tr>
              <a:tr h="361951">
                <a:tc>
                  <a:txBody>
                    <a:bodyPr/>
                    <a:lstStyle/>
                    <a:p>
                      <a:pPr algn="l" fontAlgn="b"/>
                      <a:r>
                        <a:rPr lang="en-US" sz="1400" b="1" u="none" strike="noStrike">
                          <a:effectLst/>
                          <a:latin typeface="+mn-lt"/>
                        </a:rPr>
                        <a:t>F</a:t>
                      </a:r>
                      <a:endParaRPr lang="en-US" sz="1400" b="1" i="0" u="none" strike="noStrike">
                        <a:solidFill>
                          <a:srgbClr val="000000"/>
                        </a:solidFill>
                        <a:effectLst/>
                        <a:latin typeface="+mn-lt"/>
                      </a:endParaRPr>
                    </a:p>
                  </a:txBody>
                  <a:tcPr marL="9525" marR="9525" marT="9525" marB="0" anchor="b"/>
                </a:tc>
                <a:tc>
                  <a:txBody>
                    <a:bodyPr/>
                    <a:lstStyle/>
                    <a:p>
                      <a:pPr algn="r" fontAlgn="b"/>
                      <a:r>
                        <a:rPr lang="en-US" sz="1400" b="1" u="none" strike="noStrike" dirty="0">
                          <a:effectLst/>
                          <a:latin typeface="+mn-lt"/>
                        </a:rPr>
                        <a:t>0</a:t>
                      </a:r>
                      <a:endParaRPr lang="en-US" sz="1400" b="1" i="0" u="none" strike="noStrike" dirty="0">
                        <a:solidFill>
                          <a:srgbClr val="000000"/>
                        </a:solidFill>
                        <a:effectLst/>
                        <a:latin typeface="+mn-lt"/>
                      </a:endParaRPr>
                    </a:p>
                  </a:txBody>
                  <a:tcPr marL="9525" marR="9525" marT="9525" marB="0" anchor="b"/>
                </a:tc>
                <a:tc>
                  <a:txBody>
                    <a:bodyPr/>
                    <a:lstStyle/>
                    <a:p>
                      <a:pPr algn="r" fontAlgn="b"/>
                      <a:endParaRPr lang="en-US" sz="1400" b="1"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11"/>
                  </a:ext>
                </a:extLst>
              </a:tr>
            </a:tbl>
          </a:graphicData>
        </a:graphic>
      </p:graphicFrame>
      <p:cxnSp>
        <p:nvCxnSpPr>
          <p:cNvPr id="5" name="Straight Arrow Connector 4">
            <a:extLst>
              <a:ext uri="{FF2B5EF4-FFF2-40B4-BE49-F238E27FC236}">
                <a16:creationId xmlns:a16="http://schemas.microsoft.com/office/drawing/2014/main" id="{35DDE6DE-0DC7-4F83-AB7E-E73A82C20318}"/>
              </a:ext>
            </a:extLst>
          </p:cNvPr>
          <p:cNvCxnSpPr/>
          <p:nvPr/>
        </p:nvCxnSpPr>
        <p:spPr>
          <a:xfrm flipH="1">
            <a:off x="5334000" y="3675966"/>
            <a:ext cx="838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BA0DAE0-5B4C-4AF6-9217-4B214E51CBA9}"/>
              </a:ext>
            </a:extLst>
          </p:cNvPr>
          <p:cNvSpPr txBox="1"/>
          <p:nvPr/>
        </p:nvSpPr>
        <p:spPr>
          <a:xfrm>
            <a:off x="6298895" y="3352800"/>
            <a:ext cx="2370462" cy="646331"/>
          </a:xfrm>
          <a:prstGeom prst="rect">
            <a:avLst/>
          </a:prstGeom>
          <a:noFill/>
        </p:spPr>
        <p:txBody>
          <a:bodyPr wrap="square" rtlCol="0">
            <a:spAutoFit/>
          </a:bodyPr>
          <a:lstStyle/>
          <a:p>
            <a:r>
              <a:rPr lang="en-US" dirty="0"/>
              <a:t>This is the grade for doing well</a:t>
            </a:r>
          </a:p>
        </p:txBody>
      </p:sp>
      <p:cxnSp>
        <p:nvCxnSpPr>
          <p:cNvPr id="8" name="Straight Arrow Connector 7">
            <a:extLst>
              <a:ext uri="{FF2B5EF4-FFF2-40B4-BE49-F238E27FC236}">
                <a16:creationId xmlns:a16="http://schemas.microsoft.com/office/drawing/2014/main" id="{09AB311E-D435-468C-91B8-1FD7E82BDCF5}"/>
              </a:ext>
            </a:extLst>
          </p:cNvPr>
          <p:cNvCxnSpPr/>
          <p:nvPr/>
        </p:nvCxnSpPr>
        <p:spPr>
          <a:xfrm flipH="1">
            <a:off x="5331246" y="2609166"/>
            <a:ext cx="838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DABB656-0F29-4151-AFFC-9921B17E58C6}"/>
              </a:ext>
            </a:extLst>
          </p:cNvPr>
          <p:cNvSpPr txBox="1"/>
          <p:nvPr/>
        </p:nvSpPr>
        <p:spPr>
          <a:xfrm>
            <a:off x="6296141" y="2286000"/>
            <a:ext cx="2370462" cy="646331"/>
          </a:xfrm>
          <a:prstGeom prst="rect">
            <a:avLst/>
          </a:prstGeom>
          <a:noFill/>
        </p:spPr>
        <p:txBody>
          <a:bodyPr wrap="square" rtlCol="0">
            <a:spAutoFit/>
          </a:bodyPr>
          <a:lstStyle/>
          <a:p>
            <a:r>
              <a:rPr lang="en-US" dirty="0"/>
              <a:t>This is the grade for excelling</a:t>
            </a:r>
          </a:p>
        </p:txBody>
      </p:sp>
      <p:cxnSp>
        <p:nvCxnSpPr>
          <p:cNvPr id="11" name="Straight Arrow Connector 10">
            <a:extLst>
              <a:ext uri="{FF2B5EF4-FFF2-40B4-BE49-F238E27FC236}">
                <a16:creationId xmlns:a16="http://schemas.microsoft.com/office/drawing/2014/main" id="{4B3B2A8F-E328-416E-8E38-1EA547AD14B5}"/>
              </a:ext>
            </a:extLst>
          </p:cNvPr>
          <p:cNvCxnSpPr/>
          <p:nvPr/>
        </p:nvCxnSpPr>
        <p:spPr>
          <a:xfrm flipH="1">
            <a:off x="5331246" y="4818966"/>
            <a:ext cx="838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7B7CC8-73C8-4E10-93FD-639AC786CF97}"/>
              </a:ext>
            </a:extLst>
          </p:cNvPr>
          <p:cNvSpPr txBox="1"/>
          <p:nvPr/>
        </p:nvSpPr>
        <p:spPr>
          <a:xfrm>
            <a:off x="6296141" y="4495800"/>
            <a:ext cx="2370462" cy="646331"/>
          </a:xfrm>
          <a:prstGeom prst="rect">
            <a:avLst/>
          </a:prstGeom>
          <a:noFill/>
        </p:spPr>
        <p:txBody>
          <a:bodyPr wrap="square" rtlCol="0">
            <a:spAutoFit/>
          </a:bodyPr>
          <a:lstStyle/>
          <a:p>
            <a:r>
              <a:rPr lang="en-US" dirty="0"/>
              <a:t>This is the grade for doing fair</a:t>
            </a:r>
          </a:p>
        </p:txBody>
      </p:sp>
    </p:spTree>
    <p:extLst>
      <p:ext uri="{BB962C8B-B14F-4D97-AF65-F5344CB8AC3E}">
        <p14:creationId xmlns:p14="http://schemas.microsoft.com/office/powerpoint/2010/main" val="1693426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Weekly Grading Process</a:t>
            </a:r>
          </a:p>
        </p:txBody>
      </p:sp>
      <p:sp>
        <p:nvSpPr>
          <p:cNvPr id="3" name="Content Placeholder 2"/>
          <p:cNvSpPr>
            <a:spLocks noGrp="1"/>
          </p:cNvSpPr>
          <p:nvPr>
            <p:ph idx="1"/>
          </p:nvPr>
        </p:nvSpPr>
        <p:spPr/>
        <p:txBody>
          <a:bodyPr/>
          <a:lstStyle/>
          <a:p>
            <a:r>
              <a:rPr lang="en-US" sz="2800" dirty="0"/>
              <a:t>Facilitators are happy to dialog about and clarify their comments in submissions; feel to reach out (it’s a great way to learn).</a:t>
            </a:r>
          </a:p>
          <a:p>
            <a:r>
              <a:rPr lang="en-US" sz="2800" dirty="0"/>
              <a:t>Side note: Facilitators in every group must use the same grading process for fairness, so cannot negotiate grades individually (notify me if something is really off, of course).</a:t>
            </a:r>
          </a:p>
          <a:p>
            <a:endParaRPr lang="en-US" sz="2800" dirty="0"/>
          </a:p>
        </p:txBody>
      </p:sp>
    </p:spTree>
    <p:extLst>
      <p:ext uri="{BB962C8B-B14F-4D97-AF65-F5344CB8AC3E}">
        <p14:creationId xmlns:p14="http://schemas.microsoft.com/office/powerpoint/2010/main" val="3876675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C931-F9E4-4175-9860-0A319CF4B99B}"/>
              </a:ext>
            </a:extLst>
          </p:cNvPr>
          <p:cNvSpPr>
            <a:spLocks noGrp="1"/>
          </p:cNvSpPr>
          <p:nvPr>
            <p:ph type="title"/>
          </p:nvPr>
        </p:nvSpPr>
        <p:spPr/>
        <p:txBody>
          <a:bodyPr/>
          <a:lstStyle/>
          <a:p>
            <a:r>
              <a:rPr lang="en-US" dirty="0"/>
              <a:t>Overall Course Grade</a:t>
            </a:r>
          </a:p>
        </p:txBody>
      </p:sp>
      <p:sp>
        <p:nvSpPr>
          <p:cNvPr id="3" name="Content Placeholder 2">
            <a:extLst>
              <a:ext uri="{FF2B5EF4-FFF2-40B4-BE49-F238E27FC236}">
                <a16:creationId xmlns:a16="http://schemas.microsoft.com/office/drawing/2014/main" id="{21840021-DC12-4E97-AD3C-CC05AD1E733F}"/>
              </a:ext>
            </a:extLst>
          </p:cNvPr>
          <p:cNvSpPr>
            <a:spLocks noGrp="1"/>
          </p:cNvSpPr>
          <p:nvPr>
            <p:ph idx="1"/>
          </p:nvPr>
        </p:nvSpPr>
        <p:spPr/>
        <p:txBody>
          <a:bodyPr/>
          <a:lstStyle/>
          <a:p>
            <a:r>
              <a:rPr lang="en-US" sz="2800" dirty="0"/>
              <a:t>The weighted average as described in the syllabus is the determinant of your overall course grade.</a:t>
            </a:r>
          </a:p>
          <a:p>
            <a:r>
              <a:rPr lang="en-US" sz="2800" dirty="0"/>
              <a:t>The grading system accepted by universities and Boston University measures mastery of material.</a:t>
            </a:r>
          </a:p>
          <a:p>
            <a:r>
              <a:rPr lang="en-US" sz="2800" dirty="0"/>
              <a:t>The grading system admittedly only measures that one aspect and is one-dimensional.</a:t>
            </a:r>
          </a:p>
          <a:p>
            <a:endParaRPr lang="en-US" sz="2800" dirty="0"/>
          </a:p>
        </p:txBody>
      </p:sp>
    </p:spTree>
    <p:extLst>
      <p:ext uri="{BB962C8B-B14F-4D97-AF65-F5344CB8AC3E}">
        <p14:creationId xmlns:p14="http://schemas.microsoft.com/office/powerpoint/2010/main" val="2284049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Schedule</a:t>
            </a:r>
          </a:p>
        </p:txBody>
      </p:sp>
      <p:sp>
        <p:nvSpPr>
          <p:cNvPr id="3" name="Content Placeholder 2"/>
          <p:cNvSpPr>
            <a:spLocks noGrp="1"/>
          </p:cNvSpPr>
          <p:nvPr>
            <p:ph idx="1"/>
          </p:nvPr>
        </p:nvSpPr>
        <p:spPr/>
        <p:txBody>
          <a:bodyPr/>
          <a:lstStyle/>
          <a:p>
            <a:r>
              <a:rPr lang="en-US" sz="2800" dirty="0"/>
              <a:t>We follow a weekly schedule where every item for a week is due Wednesdays at 6AM.</a:t>
            </a:r>
          </a:p>
          <a:p>
            <a:r>
              <a:rPr lang="en-US" sz="2800" dirty="0"/>
              <a:t>If something unavoidable comes up and you cannot complete an item by its deadline, please reach out ahead of time and provide the particulars.</a:t>
            </a:r>
          </a:p>
          <a:p>
            <a:r>
              <a:rPr lang="en-US" sz="2800" dirty="0"/>
              <a:t>We endeavor to be equitable to everyone as each of you sacrifices much in this course schedule; recurring or unexcused lateness carries a 5-point per-day penalty.</a:t>
            </a:r>
          </a:p>
          <a:p>
            <a:endParaRPr lang="en-US" sz="2800" dirty="0"/>
          </a:p>
        </p:txBody>
      </p:sp>
    </p:spTree>
    <p:extLst>
      <p:ext uri="{BB962C8B-B14F-4D97-AF65-F5344CB8AC3E}">
        <p14:creationId xmlns:p14="http://schemas.microsoft.com/office/powerpoint/2010/main" val="264470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1E78-5CB1-453A-AA7D-3C511D40B8C4}"/>
              </a:ext>
            </a:extLst>
          </p:cNvPr>
          <p:cNvSpPr>
            <a:spLocks noGrp="1"/>
          </p:cNvSpPr>
          <p:nvPr>
            <p:ph type="title"/>
          </p:nvPr>
        </p:nvSpPr>
        <p:spPr/>
        <p:txBody>
          <a:bodyPr/>
          <a:lstStyle/>
          <a:p>
            <a:r>
              <a:rPr lang="en-US" dirty="0"/>
              <a:t>About the Course</a:t>
            </a:r>
          </a:p>
        </p:txBody>
      </p:sp>
      <p:pic>
        <p:nvPicPr>
          <p:cNvPr id="7" name="Content Placeholder 6">
            <a:extLst>
              <a:ext uri="{FF2B5EF4-FFF2-40B4-BE49-F238E27FC236}">
                <a16:creationId xmlns:a16="http://schemas.microsoft.com/office/drawing/2014/main" id="{08B049C0-70D5-42A1-8DF5-F2D3B58BAEA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2353264"/>
            <a:ext cx="8229600" cy="3599271"/>
          </a:xfrm>
        </p:spPr>
      </p:pic>
    </p:spTree>
    <p:extLst>
      <p:ext uri="{BB962C8B-B14F-4D97-AF65-F5344CB8AC3E}">
        <p14:creationId xmlns:p14="http://schemas.microsoft.com/office/powerpoint/2010/main" val="1400179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Impacting Events</a:t>
            </a:r>
          </a:p>
        </p:txBody>
      </p:sp>
      <p:sp>
        <p:nvSpPr>
          <p:cNvPr id="3" name="Content Placeholder 2"/>
          <p:cNvSpPr>
            <a:spLocks noGrp="1"/>
          </p:cNvSpPr>
          <p:nvPr>
            <p:ph idx="1"/>
          </p:nvPr>
        </p:nvSpPr>
        <p:spPr/>
        <p:txBody>
          <a:bodyPr/>
          <a:lstStyle/>
          <a:p>
            <a:r>
              <a:rPr lang="en-US" dirty="0"/>
              <a:t>It is my wish that you and your family have great health and a positive life situation throughout the term.</a:t>
            </a:r>
          </a:p>
          <a:p>
            <a:r>
              <a:rPr lang="en-US" dirty="0"/>
              <a:t>If a life impacting event happens during the term (birth of a baby, car accident, death in the family, loss of a job, natural disaster, </a:t>
            </a:r>
            <a:r>
              <a:rPr lang="en-US" dirty="0" err="1"/>
              <a:t>etc</a:t>
            </a:r>
            <a:r>
              <a:rPr lang="en-US" dirty="0"/>
              <a:t> …), please reach out. </a:t>
            </a:r>
          </a:p>
          <a:p>
            <a:r>
              <a:rPr lang="en-US" dirty="0"/>
              <a:t>I and the teaching team will do everything we can to accommodate your situation.</a:t>
            </a:r>
          </a:p>
        </p:txBody>
      </p:sp>
    </p:spTree>
    <p:extLst>
      <p:ext uri="{BB962C8B-B14F-4D97-AF65-F5344CB8AC3E}">
        <p14:creationId xmlns:p14="http://schemas.microsoft.com/office/powerpoint/2010/main" val="1935191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Why Programming?</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6286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F862-BDB8-4FA2-8FBB-0EBF7BFB0FDD}"/>
              </a:ext>
            </a:extLst>
          </p:cNvPr>
          <p:cNvSpPr>
            <a:spLocks noGrp="1"/>
          </p:cNvSpPr>
          <p:nvPr>
            <p:ph type="title"/>
          </p:nvPr>
        </p:nvSpPr>
        <p:spPr/>
        <p:txBody>
          <a:bodyPr/>
          <a:lstStyle/>
          <a:p>
            <a:r>
              <a:rPr lang="en-US" dirty="0"/>
              <a:t>What is Programming?</a:t>
            </a:r>
          </a:p>
        </p:txBody>
      </p:sp>
      <p:sp>
        <p:nvSpPr>
          <p:cNvPr id="3" name="Content Placeholder 2">
            <a:extLst>
              <a:ext uri="{FF2B5EF4-FFF2-40B4-BE49-F238E27FC236}">
                <a16:creationId xmlns:a16="http://schemas.microsoft.com/office/drawing/2014/main" id="{25750ABE-FF84-4FEA-86DD-0A0CA4589F2B}"/>
              </a:ext>
            </a:extLst>
          </p:cNvPr>
          <p:cNvSpPr>
            <a:spLocks noGrp="1"/>
          </p:cNvSpPr>
          <p:nvPr>
            <p:ph idx="1"/>
          </p:nvPr>
        </p:nvSpPr>
        <p:spPr>
          <a:xfrm>
            <a:off x="457200" y="1600200"/>
            <a:ext cx="8229600" cy="5105400"/>
          </a:xfrm>
        </p:spPr>
        <p:txBody>
          <a:bodyPr/>
          <a:lstStyle/>
          <a:p>
            <a:r>
              <a:rPr lang="en-US" sz="2800" dirty="0"/>
              <a:t>Programming is the art and the science of writing instructions for computers and devices to execute.</a:t>
            </a:r>
          </a:p>
          <a:p>
            <a:r>
              <a:rPr lang="en-US" sz="2800" dirty="0"/>
              <a:t>You provide a set of instructions in a strictly defined language; these instructions are translated into machine code that the computer can understand.</a:t>
            </a:r>
          </a:p>
          <a:p>
            <a:r>
              <a:rPr lang="en-US" sz="2800" dirty="0"/>
              <a:t>Learning to program simple tasks is fairly easy; mastering programming requires many skills, a good amount of experience, and a lot of understanding.</a:t>
            </a:r>
            <a:endParaRPr lang="en-US" sz="2400" dirty="0"/>
          </a:p>
        </p:txBody>
      </p:sp>
    </p:spTree>
    <p:extLst>
      <p:ext uri="{BB962C8B-B14F-4D97-AF65-F5344CB8AC3E}">
        <p14:creationId xmlns:p14="http://schemas.microsoft.com/office/powerpoint/2010/main" val="3783551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1778-DA80-49CB-9E31-8140ED114DA6}"/>
              </a:ext>
            </a:extLst>
          </p:cNvPr>
          <p:cNvSpPr>
            <a:spLocks noGrp="1"/>
          </p:cNvSpPr>
          <p:nvPr>
            <p:ph type="title"/>
          </p:nvPr>
        </p:nvSpPr>
        <p:spPr/>
        <p:txBody>
          <a:bodyPr/>
          <a:lstStyle/>
          <a:p>
            <a:r>
              <a:rPr lang="en-US" sz="4000" dirty="0"/>
              <a:t>More About Computer Languages</a:t>
            </a:r>
          </a:p>
        </p:txBody>
      </p:sp>
      <p:sp>
        <p:nvSpPr>
          <p:cNvPr id="3" name="Content Placeholder 2">
            <a:extLst>
              <a:ext uri="{FF2B5EF4-FFF2-40B4-BE49-F238E27FC236}">
                <a16:creationId xmlns:a16="http://schemas.microsoft.com/office/drawing/2014/main" id="{09510799-7D5A-4EA4-9A41-897EAFBD1A4C}"/>
              </a:ext>
            </a:extLst>
          </p:cNvPr>
          <p:cNvSpPr>
            <a:spLocks noGrp="1"/>
          </p:cNvSpPr>
          <p:nvPr>
            <p:ph idx="1"/>
          </p:nvPr>
        </p:nvSpPr>
        <p:spPr/>
        <p:txBody>
          <a:bodyPr/>
          <a:lstStyle/>
          <a:p>
            <a:r>
              <a:rPr lang="en-US" sz="2000" dirty="0"/>
              <a:t>A computer language has very strictly defined syntax, structure, sequencing, and many libraries that you must learn to be effective.</a:t>
            </a:r>
          </a:p>
          <a:p>
            <a:r>
              <a:rPr lang="en-US" sz="2000" dirty="0"/>
              <a:t>There are many kinds of languages. Your current experience as a programmer will likely be with these types:</a:t>
            </a:r>
          </a:p>
          <a:p>
            <a:pPr lvl="1"/>
            <a:r>
              <a:rPr lang="en-US" sz="1800" dirty="0"/>
              <a:t>Imperative languages - describe how a program operates step-by-step with if conditionals, loops, variables, and the like.</a:t>
            </a:r>
          </a:p>
          <a:p>
            <a:pPr lvl="1"/>
            <a:r>
              <a:rPr lang="en-US" sz="1800" dirty="0"/>
              <a:t>Declarative languages - describe the logic without describing its control flow, that is, how the program will accomplish the logic.</a:t>
            </a:r>
          </a:p>
          <a:p>
            <a:pPr lvl="1"/>
            <a:r>
              <a:rPr lang="en-US" sz="1800" dirty="0"/>
              <a:t>Procedural languages – steps of logic are contained within procedures that can be invoked as needed.</a:t>
            </a:r>
          </a:p>
          <a:p>
            <a:pPr lvl="1"/>
            <a:r>
              <a:rPr lang="en-US" sz="1800" dirty="0"/>
              <a:t>Interpreted languages - executes instructions directly without previously compiling the instructions into machine-language instructions.</a:t>
            </a:r>
          </a:p>
          <a:p>
            <a:pPr lvl="1"/>
            <a:r>
              <a:rPr lang="en-US" sz="1800" dirty="0"/>
              <a:t>Scripting languages – executes instructions in the context of a special run-time environment, usually providing higher level commands.</a:t>
            </a:r>
            <a:endParaRPr lang="en-US" sz="2000" dirty="0"/>
          </a:p>
        </p:txBody>
      </p:sp>
    </p:spTree>
    <p:extLst>
      <p:ext uri="{BB962C8B-B14F-4D97-AF65-F5344CB8AC3E}">
        <p14:creationId xmlns:p14="http://schemas.microsoft.com/office/powerpoint/2010/main" val="2612829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A792-CDCE-42C1-AC78-435837E20353}"/>
              </a:ext>
            </a:extLst>
          </p:cNvPr>
          <p:cNvSpPr>
            <a:spLocks noGrp="1"/>
          </p:cNvSpPr>
          <p:nvPr>
            <p:ph type="title"/>
          </p:nvPr>
        </p:nvSpPr>
        <p:spPr/>
        <p:txBody>
          <a:bodyPr/>
          <a:lstStyle/>
          <a:p>
            <a:r>
              <a:rPr lang="en-US" dirty="0"/>
              <a:t>Popularity of Languages</a:t>
            </a:r>
          </a:p>
        </p:txBody>
      </p:sp>
      <p:sp>
        <p:nvSpPr>
          <p:cNvPr id="3" name="Content Placeholder 2">
            <a:extLst>
              <a:ext uri="{FF2B5EF4-FFF2-40B4-BE49-F238E27FC236}">
                <a16:creationId xmlns:a16="http://schemas.microsoft.com/office/drawing/2014/main" id="{81CF44DF-5689-4239-8E01-CB2BCE8D85D4}"/>
              </a:ext>
            </a:extLst>
          </p:cNvPr>
          <p:cNvSpPr>
            <a:spLocks noGrp="1"/>
          </p:cNvSpPr>
          <p:nvPr>
            <p:ph idx="1"/>
          </p:nvPr>
        </p:nvSpPr>
        <p:spPr/>
        <p:txBody>
          <a:bodyPr/>
          <a:lstStyle/>
          <a:p>
            <a:r>
              <a:rPr lang="en-US" dirty="0"/>
              <a:t>Java and Python are roughly tied as the most popular, most used languages in the world.</a:t>
            </a:r>
          </a:p>
          <a:p>
            <a:r>
              <a:rPr lang="en-US" dirty="0"/>
              <a:t>Other conventional popular languages include C#, VB.NET, and C++.</a:t>
            </a:r>
          </a:p>
          <a:p>
            <a:r>
              <a:rPr lang="en-US" dirty="0"/>
              <a:t>JavaScript is by far the most popular web language, with PHP also popular.</a:t>
            </a:r>
          </a:p>
          <a:p>
            <a:r>
              <a:rPr lang="en-US" dirty="0"/>
              <a:t>C is still widely used, especially for low-level development for the Internet of Things devices.</a:t>
            </a:r>
          </a:p>
        </p:txBody>
      </p:sp>
    </p:spTree>
    <p:extLst>
      <p:ext uri="{BB962C8B-B14F-4D97-AF65-F5344CB8AC3E}">
        <p14:creationId xmlns:p14="http://schemas.microsoft.com/office/powerpoint/2010/main" val="601354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2B0F-3346-4798-9F49-CC957A13C3E7}"/>
              </a:ext>
            </a:extLst>
          </p:cNvPr>
          <p:cNvSpPr>
            <a:spLocks noGrp="1"/>
          </p:cNvSpPr>
          <p:nvPr>
            <p:ph type="title"/>
          </p:nvPr>
        </p:nvSpPr>
        <p:spPr/>
        <p:txBody>
          <a:bodyPr/>
          <a:lstStyle/>
          <a:p>
            <a:r>
              <a:rPr lang="en-US" dirty="0"/>
              <a:t>Language Religion</a:t>
            </a:r>
          </a:p>
        </p:txBody>
      </p:sp>
      <p:pic>
        <p:nvPicPr>
          <p:cNvPr id="5" name="Content Placeholder 4">
            <a:extLst>
              <a:ext uri="{FF2B5EF4-FFF2-40B4-BE49-F238E27FC236}">
                <a16:creationId xmlns:a16="http://schemas.microsoft.com/office/drawing/2014/main" id="{C3B9B80E-EEA9-4D04-9103-29E0141737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 y="1524000"/>
            <a:ext cx="8953500" cy="4839153"/>
          </a:xfrm>
        </p:spPr>
      </p:pic>
    </p:spTree>
    <p:extLst>
      <p:ext uri="{BB962C8B-B14F-4D97-AF65-F5344CB8AC3E}">
        <p14:creationId xmlns:p14="http://schemas.microsoft.com/office/powerpoint/2010/main" val="130272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78D9D-FD1D-45D8-8F8B-998E692340C8}"/>
              </a:ext>
            </a:extLst>
          </p:cNvPr>
          <p:cNvSpPr>
            <a:spLocks noGrp="1"/>
          </p:cNvSpPr>
          <p:nvPr>
            <p:ph type="title"/>
          </p:nvPr>
        </p:nvSpPr>
        <p:spPr/>
        <p:txBody>
          <a:bodyPr/>
          <a:lstStyle/>
          <a:p>
            <a:r>
              <a:rPr lang="en-US" dirty="0"/>
              <a:t>Language Wars</a:t>
            </a:r>
          </a:p>
        </p:txBody>
      </p:sp>
      <p:pic>
        <p:nvPicPr>
          <p:cNvPr id="5" name="Content Placeholder 4">
            <a:extLst>
              <a:ext uri="{FF2B5EF4-FFF2-40B4-BE49-F238E27FC236}">
                <a16:creationId xmlns:a16="http://schemas.microsoft.com/office/drawing/2014/main" id="{6DCFD693-A85F-4C66-B65A-0FEB13DF8C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1291" y="1447800"/>
            <a:ext cx="7581417" cy="5347607"/>
          </a:xfrm>
        </p:spPr>
      </p:pic>
    </p:spTree>
    <p:extLst>
      <p:ext uri="{BB962C8B-B14F-4D97-AF65-F5344CB8AC3E}">
        <p14:creationId xmlns:p14="http://schemas.microsoft.com/office/powerpoint/2010/main" val="1455431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E5C0-A162-4F29-ABFB-6D5F719D5954}"/>
              </a:ext>
            </a:extLst>
          </p:cNvPr>
          <p:cNvSpPr>
            <a:spLocks noGrp="1"/>
          </p:cNvSpPr>
          <p:nvPr>
            <p:ph type="title"/>
          </p:nvPr>
        </p:nvSpPr>
        <p:spPr/>
        <p:txBody>
          <a:bodyPr/>
          <a:lstStyle/>
          <a:p>
            <a:r>
              <a:rPr lang="en-US" dirty="0"/>
              <a:t>The Need for Applications</a:t>
            </a:r>
          </a:p>
        </p:txBody>
      </p:sp>
      <p:sp>
        <p:nvSpPr>
          <p:cNvPr id="3" name="Content Placeholder 2">
            <a:extLst>
              <a:ext uri="{FF2B5EF4-FFF2-40B4-BE49-F238E27FC236}">
                <a16:creationId xmlns:a16="http://schemas.microsoft.com/office/drawing/2014/main" id="{1FF5CC3B-B3EB-4B0C-A884-FB3DDB304B7E}"/>
              </a:ext>
            </a:extLst>
          </p:cNvPr>
          <p:cNvSpPr>
            <a:spLocks noGrp="1"/>
          </p:cNvSpPr>
          <p:nvPr>
            <p:ph idx="1"/>
          </p:nvPr>
        </p:nvSpPr>
        <p:spPr/>
        <p:txBody>
          <a:bodyPr/>
          <a:lstStyle/>
          <a:p>
            <a:r>
              <a:rPr lang="en-US" dirty="0"/>
              <a:t>An application is a piece of software on a computer or device that allows you to perform a specific set of tasks.</a:t>
            </a:r>
          </a:p>
          <a:p>
            <a:r>
              <a:rPr lang="en-US" dirty="0"/>
              <a:t>Applications have an </a:t>
            </a:r>
            <a:r>
              <a:rPr lang="en-US" i="1" dirty="0"/>
              <a:t>interface </a:t>
            </a:r>
            <a:r>
              <a:rPr lang="en-US" dirty="0"/>
              <a:t>which supports your interaction, </a:t>
            </a:r>
            <a:r>
              <a:rPr lang="en-US" i="1" dirty="0"/>
              <a:t>logic </a:t>
            </a:r>
            <a:r>
              <a:rPr lang="en-US" dirty="0"/>
              <a:t>which makes the tasks work, and </a:t>
            </a:r>
            <a:r>
              <a:rPr lang="en-US" i="1" dirty="0"/>
              <a:t>storage </a:t>
            </a:r>
            <a:r>
              <a:rPr lang="en-US" dirty="0"/>
              <a:t>which stores important durable information for the long-term.</a:t>
            </a:r>
          </a:p>
          <a:p>
            <a:r>
              <a:rPr lang="en-US" dirty="0"/>
              <a:t>As a programmer, you are typically coding an application.</a:t>
            </a:r>
          </a:p>
        </p:txBody>
      </p:sp>
    </p:spTree>
    <p:extLst>
      <p:ext uri="{BB962C8B-B14F-4D97-AF65-F5344CB8AC3E}">
        <p14:creationId xmlns:p14="http://schemas.microsoft.com/office/powerpoint/2010/main" val="4283662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a:t>Application Tiers</a:t>
            </a:r>
          </a:p>
        </p:txBody>
      </p:sp>
      <p:sp>
        <p:nvSpPr>
          <p:cNvPr id="4099" name="Rectangle 3"/>
          <p:cNvSpPr>
            <a:spLocks noGrp="1" noChangeArrowheads="1"/>
          </p:cNvSpPr>
          <p:nvPr>
            <p:ph type="body" idx="1"/>
          </p:nvPr>
        </p:nvSpPr>
        <p:spPr/>
        <p:txBody>
          <a:bodyPr/>
          <a:lstStyle/>
          <a:p>
            <a:pPr eaLnBrk="1" hangingPunct="1">
              <a:defRPr/>
            </a:pPr>
            <a:r>
              <a:rPr lang="en-US"/>
              <a:t>Modern applications are becoming increasingly complex, and may require multiple user interfaces.</a:t>
            </a:r>
          </a:p>
          <a:p>
            <a:pPr eaLnBrk="1" hangingPunct="1">
              <a:defRPr/>
            </a:pPr>
            <a:r>
              <a:rPr lang="en-US"/>
              <a:t>Modern applications have tiers, where each tier is specifically responsible for a portion of the overall application.</a:t>
            </a:r>
          </a:p>
          <a:p>
            <a:pPr eaLnBrk="1" hangingPunct="1">
              <a:defRPr/>
            </a:pPr>
            <a:r>
              <a:rPr lang="en-US"/>
              <a:t>2-tier and n-tier client-server architectures are common.</a:t>
            </a:r>
          </a:p>
        </p:txBody>
      </p:sp>
    </p:spTree>
    <p:extLst>
      <p:ext uri="{BB962C8B-B14F-4D97-AF65-F5344CB8AC3E}">
        <p14:creationId xmlns:p14="http://schemas.microsoft.com/office/powerpoint/2010/main" val="3574535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defRPr/>
            </a:pPr>
            <a:r>
              <a:rPr lang="en-US" sz="4400" dirty="0"/>
              <a:t>2-tier Client-Server Architecture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1124951"/>
            <a:ext cx="6845146" cy="5722163"/>
          </a:xfrm>
          <a:prstGeom prst="rect">
            <a:avLst/>
          </a:prstGeom>
        </p:spPr>
      </p:pic>
    </p:spTree>
    <p:extLst>
      <p:ext uri="{BB962C8B-B14F-4D97-AF65-F5344CB8AC3E}">
        <p14:creationId xmlns:p14="http://schemas.microsoft.com/office/powerpoint/2010/main" val="1330057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a:t>About Me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277860932"/>
              </p:ext>
            </p:extLst>
          </p:nvPr>
        </p:nvGraphicFramePr>
        <p:xfrm>
          <a:off x="457200" y="1600200"/>
          <a:ext cx="8229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259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2D16FFA1-B2B2-45B3-BE69-333A83DA3C6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B64A297B-3D7A-4273-BAFE-7C6677EA8EB7}"/>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dgm id="{3F389EB7-4309-48FC-B565-C1C22E94F5C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A7A97834-3F74-42C8-B8F3-00703D3FBCA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BA616675-F93D-4B84-94AE-CB4A41B7585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747082DF-38AC-461B-BEDE-3DFE28F94D5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F6BC799B-4771-4FEA-91B0-EF766BFEAE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3" grpId="1">
        <p:bldSub>
          <a:bldDgm bld="one"/>
        </p:bldSub>
      </p:bldGraphic>
      <p:bldGraphic spid="3" grpId="2">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r>
              <a:rPr lang="en-US" sz="4400" dirty="0"/>
              <a:t>N-Tier Client-Server Architecture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327" y="1264920"/>
            <a:ext cx="6921346" cy="5785862"/>
          </a:xfrm>
          <a:prstGeom prst="rect">
            <a:avLst/>
          </a:prstGeom>
        </p:spPr>
      </p:pic>
    </p:spTree>
    <p:extLst>
      <p:ext uri="{BB962C8B-B14F-4D97-AF65-F5344CB8AC3E}">
        <p14:creationId xmlns:p14="http://schemas.microsoft.com/office/powerpoint/2010/main" val="2473039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Systems</a:t>
            </a:r>
          </a:p>
        </p:txBody>
      </p:sp>
      <p:sp>
        <p:nvSpPr>
          <p:cNvPr id="3" name="Content Placeholder 2"/>
          <p:cNvSpPr>
            <a:spLocks noGrp="1"/>
          </p:cNvSpPr>
          <p:nvPr>
            <p:ph idx="1"/>
          </p:nvPr>
        </p:nvSpPr>
        <p:spPr/>
        <p:txBody>
          <a:bodyPr/>
          <a:lstStyle/>
          <a:p>
            <a:r>
              <a:rPr lang="en-US" sz="2800" dirty="0"/>
              <a:t>Today, many applications are one component in larger information systems.</a:t>
            </a:r>
          </a:p>
          <a:p>
            <a:r>
              <a:rPr lang="en-US" sz="2800" dirty="0"/>
              <a:t>With an information system, people, data, processes, and information technology interact to collect, process, and store the information needed to support an organization. (Whitten, 2007)</a:t>
            </a:r>
          </a:p>
          <a:p>
            <a:endParaRPr lang="en-US" sz="2800" dirty="0"/>
          </a:p>
        </p:txBody>
      </p:sp>
    </p:spTree>
    <p:extLst>
      <p:ext uri="{BB962C8B-B14F-4D97-AF65-F5344CB8AC3E}">
        <p14:creationId xmlns:p14="http://schemas.microsoft.com/office/powerpoint/2010/main" val="1505015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System Examples</a:t>
            </a:r>
          </a:p>
        </p:txBody>
      </p:sp>
      <p:sp>
        <p:nvSpPr>
          <p:cNvPr id="3" name="Content Placeholder 2"/>
          <p:cNvSpPr>
            <a:spLocks noGrp="1"/>
          </p:cNvSpPr>
          <p:nvPr>
            <p:ph idx="1"/>
          </p:nvPr>
        </p:nvSpPr>
        <p:spPr/>
        <p:txBody>
          <a:bodyPr/>
          <a:lstStyle/>
          <a:p>
            <a:r>
              <a:rPr lang="en-US" sz="2800" dirty="0"/>
              <a:t>Transaction Processing Systems process information about specific business operations.</a:t>
            </a:r>
          </a:p>
          <a:p>
            <a:r>
              <a:rPr lang="en-US" sz="2800" dirty="0"/>
              <a:t>Management Information Systems report generalized results of business operations.</a:t>
            </a:r>
          </a:p>
          <a:p>
            <a:r>
              <a:rPr lang="en-US" sz="2800" dirty="0"/>
              <a:t>Communications and Collaboration Systems support communication between users.</a:t>
            </a:r>
          </a:p>
          <a:p>
            <a:r>
              <a:rPr lang="en-US" sz="2800" dirty="0"/>
              <a:t>Office Automation Systems replace human actions and help improve workflow.</a:t>
            </a:r>
          </a:p>
          <a:p>
            <a:r>
              <a:rPr lang="en-US" sz="2800" dirty="0"/>
              <a:t>Social Networking &amp; Media Services help people connect and share interests, opinions and ideas through various mediums.</a:t>
            </a:r>
          </a:p>
          <a:p>
            <a:endParaRPr lang="en-US" sz="2800" dirty="0"/>
          </a:p>
          <a:p>
            <a:endParaRPr lang="en-US" sz="2800" dirty="0"/>
          </a:p>
          <a:p>
            <a:endParaRPr lang="en-US" sz="2800" dirty="0"/>
          </a:p>
        </p:txBody>
      </p:sp>
    </p:spTree>
    <p:extLst>
      <p:ext uri="{BB962C8B-B14F-4D97-AF65-F5344CB8AC3E}">
        <p14:creationId xmlns:p14="http://schemas.microsoft.com/office/powerpoint/2010/main" val="2745195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7077-E344-46CC-B469-13AE163ABC53}"/>
              </a:ext>
            </a:extLst>
          </p:cNvPr>
          <p:cNvSpPr>
            <a:spLocks noGrp="1"/>
          </p:cNvSpPr>
          <p:nvPr>
            <p:ph type="title"/>
          </p:nvPr>
        </p:nvSpPr>
        <p:spPr/>
        <p:txBody>
          <a:bodyPr/>
          <a:lstStyle/>
          <a:p>
            <a:r>
              <a:rPr lang="en-US" dirty="0"/>
              <a:t>Key Takeaway</a:t>
            </a:r>
          </a:p>
        </p:txBody>
      </p:sp>
      <p:sp>
        <p:nvSpPr>
          <p:cNvPr id="3" name="Content Placeholder 2">
            <a:extLst>
              <a:ext uri="{FF2B5EF4-FFF2-40B4-BE49-F238E27FC236}">
                <a16:creationId xmlns:a16="http://schemas.microsoft.com/office/drawing/2014/main" id="{ED25F3B5-02E7-46EA-B312-88CB08A8FF81}"/>
              </a:ext>
            </a:extLst>
          </p:cNvPr>
          <p:cNvSpPr>
            <a:spLocks noGrp="1"/>
          </p:cNvSpPr>
          <p:nvPr>
            <p:ph idx="1"/>
          </p:nvPr>
        </p:nvSpPr>
        <p:spPr/>
        <p:txBody>
          <a:bodyPr/>
          <a:lstStyle/>
          <a:p>
            <a:r>
              <a:rPr lang="en-US" altLang="en-US" dirty="0"/>
              <a:t>Key Takeaway: applications and information systems </a:t>
            </a:r>
            <a:r>
              <a:rPr lang="en-US" altLang="en-US" i="1" dirty="0"/>
              <a:t>automate</a:t>
            </a:r>
            <a:r>
              <a:rPr lang="en-US" altLang="en-US" dirty="0"/>
              <a:t> business processes.</a:t>
            </a:r>
          </a:p>
          <a:p>
            <a:r>
              <a:rPr lang="en-US" altLang="en-US" dirty="0"/>
              <a:t>Programmers are giving the instructions needed to make this happen.</a:t>
            </a:r>
          </a:p>
          <a:p>
            <a:r>
              <a:rPr lang="en-US" altLang="en-US" dirty="0"/>
              <a:t>This takes highly technical knowledge, combined with business knowledge, to do it well.</a:t>
            </a:r>
          </a:p>
          <a:p>
            <a:endParaRPr lang="en-US" dirty="0"/>
          </a:p>
        </p:txBody>
      </p:sp>
    </p:spTree>
    <p:extLst>
      <p:ext uri="{BB962C8B-B14F-4D97-AF65-F5344CB8AC3E}">
        <p14:creationId xmlns:p14="http://schemas.microsoft.com/office/powerpoint/2010/main" val="612064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p:txBody>
          <a:bodyPr/>
          <a:lstStyle/>
          <a:p>
            <a:r>
              <a:rPr lang="en-US" altLang="en-US" sz="4800" b="1" dirty="0">
                <a:ln w="9525" cap="rnd">
                  <a:prstDash val="solid"/>
                  <a:bevel/>
                </a:ln>
                <a:effectLst>
                  <a:outerShdw blurRad="50800" dist="38100" dir="3000000" algn="l"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End</a:t>
            </a:r>
          </a:p>
        </p:txBody>
      </p:sp>
      <p:pic>
        <p:nvPicPr>
          <p:cNvPr id="21507" name="Picture 5" descr="red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463" y="876300"/>
            <a:ext cx="20653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red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331" y="876300"/>
            <a:ext cx="2065337" cy="904875"/>
          </a:xfrm>
          <a:prstGeom prst="rect">
            <a:avLst/>
          </a:prstGeom>
          <a:noFill/>
          <a:ln>
            <a:noFill/>
          </a:ln>
          <a:effectLst>
            <a:glow rad="127000">
              <a:srgbClr val="F2BDBD"/>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330A-9D56-42FD-83AF-D93A4C3B82C1}"/>
              </a:ext>
            </a:extLst>
          </p:cNvPr>
          <p:cNvSpPr>
            <a:spLocks noGrp="1"/>
          </p:cNvSpPr>
          <p:nvPr>
            <p:ph type="title"/>
          </p:nvPr>
        </p:nvSpPr>
        <p:spPr/>
        <p:txBody>
          <a:bodyPr/>
          <a:lstStyle/>
          <a:p>
            <a:r>
              <a:rPr lang="en-US" dirty="0"/>
              <a:t>Course Focus and Language</a:t>
            </a:r>
          </a:p>
        </p:txBody>
      </p:sp>
      <p:sp>
        <p:nvSpPr>
          <p:cNvPr id="3" name="Content Placeholder 2">
            <a:extLst>
              <a:ext uri="{FF2B5EF4-FFF2-40B4-BE49-F238E27FC236}">
                <a16:creationId xmlns:a16="http://schemas.microsoft.com/office/drawing/2014/main" id="{1746C962-19C9-4754-A057-4B1B0044A554}"/>
              </a:ext>
            </a:extLst>
          </p:cNvPr>
          <p:cNvSpPr>
            <a:spLocks noGrp="1"/>
          </p:cNvSpPr>
          <p:nvPr>
            <p:ph idx="1"/>
          </p:nvPr>
        </p:nvSpPr>
        <p:spPr/>
        <p:txBody>
          <a:bodyPr/>
          <a:lstStyle/>
          <a:p>
            <a:r>
              <a:rPr lang="en-US" dirty="0"/>
              <a:t>The focus of this course is learning critical programming concepts that will last you decades.</a:t>
            </a:r>
          </a:p>
          <a:p>
            <a:r>
              <a:rPr lang="en-US" dirty="0"/>
              <a:t>Nevertheless, we must work with a language for practice and learning, and that language is Java.</a:t>
            </a:r>
          </a:p>
          <a:p>
            <a:r>
              <a:rPr lang="en-US" dirty="0"/>
              <a:t>If you’d like to use another language, please reach out to your facilitator.</a:t>
            </a:r>
          </a:p>
        </p:txBody>
      </p:sp>
    </p:spTree>
    <p:extLst>
      <p:ext uri="{BB962C8B-B14F-4D97-AF65-F5344CB8AC3E}">
        <p14:creationId xmlns:p14="http://schemas.microsoft.com/office/powerpoint/2010/main" val="14516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AF0000"/>
          </a:solidFill>
          <a:ln>
            <a:noFill/>
          </a:ln>
          <a:effectLst>
            <a:glow rad="139700">
              <a:schemeClr val="accent2">
                <a:satMod val="175000"/>
                <a:alpha val="40000"/>
              </a:schemeClr>
            </a:glow>
            <a:outerShdw blurRad="50800" dist="38100" dir="2700000" algn="tl" rotWithShape="0">
              <a:prstClr val="black">
                <a:alpha val="40000"/>
              </a:prstClr>
            </a:outerShdw>
          </a:effectLst>
          <a:scene3d>
            <a:camera prst="orthographicFront"/>
            <a:lightRig rig="harsh" dir="t">
              <a:rot lat="0" lon="0" rev="3000000"/>
            </a:lightRig>
          </a:scene3d>
          <a:sp3d extrusionH="254000" contourW="19050">
            <a:bevelT w="82550" h="44450" prst="artDeco"/>
            <a:bevelB w="82550" h="44450" prst="angle"/>
            <a:contourClr>
              <a:srgbClr val="FFFFFF"/>
            </a:contourClr>
          </a:sp3d>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r>
              <a:rPr lang="en-US" dirty="0"/>
              <a:t>Course Structure</a:t>
            </a:r>
          </a:p>
        </p:txBody>
      </p:sp>
      <p:graphicFrame>
        <p:nvGraphicFramePr>
          <p:cNvPr id="10" name="Diagram 9"/>
          <p:cNvGraphicFramePr/>
          <p:nvPr>
            <p:extLst>
              <p:ext uri="{D42A27DB-BD31-4B8C-83A1-F6EECF244321}">
                <p14:modId xmlns:p14="http://schemas.microsoft.com/office/powerpoint/2010/main" val="2434565634"/>
              </p:ext>
            </p:extLst>
          </p:nvPr>
        </p:nvGraphicFramePr>
        <p:xfrm>
          <a:off x="0" y="1676400"/>
          <a:ext cx="8915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935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9424DCF6-6FE3-406B-90C0-7105A84E81E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graphicEl>
                                              <a:dgm id="{BF20E881-9816-4D87-806C-E51FAF99785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graphicEl>
                                              <a:dgm id="{022EE98C-8935-432C-B36E-C9707CDCDE5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graphicEl>
                                              <a:dgm id="{1FD5A521-3A65-4394-9E60-58DF1861992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206E4E10-1C39-42AC-B318-B2542FC29D8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graphicEl>
                                              <a:dgm id="{B3FC1492-BE9D-4438-8D4B-8505DE0F53A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Resources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4327331"/>
              </p:ext>
            </p:extLst>
          </p:nvPr>
        </p:nvGraphicFramePr>
        <p:xfrm>
          <a:off x="457200" y="1600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0933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Gradable Items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9428915"/>
              </p:ext>
            </p:extLst>
          </p:nvPr>
        </p:nvGraphicFramePr>
        <p:xfrm>
          <a:off x="457200" y="1600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31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C1663B-7BF2-4FCC-AB72-D62D034195A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29FFEBFA-BCA9-427F-A212-159D601C46A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CA4EDFE2-3E08-4236-8671-E9754B03116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7B3C4E2F-52D2-4E36-BB9B-92508FA5098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E1587C1B-228A-4405-93CC-A78F7DE29AE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CE262DF1-BF21-4D52-8C23-28D2DEE6BC8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4" grpId="1">
        <p:bldSub>
          <a:bldDgm bld="one"/>
        </p:bldSub>
      </p:bldGraphic>
      <p:bldGraphic spid="4" grpId="2">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Sequence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89897848"/>
              </p:ext>
            </p:extLst>
          </p:nvPr>
        </p:nvGraphicFramePr>
        <p:xfrm>
          <a:off x="457200" y="1600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12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6239138-0FA4-417B-9E5B-22B39C4711A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6688922F-5F01-424F-9607-78136729F1B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83898BAD-3112-490D-954D-CCC6E5606AA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8106B0A8-B269-4552-AA0B-0ACD2073CBC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54F9AB9C-EF91-4C41-BC91-49722A88162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42D8FDA2-8EDA-486C-887C-6221E04B1D3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A5EF0697-A1DC-4B4A-B2E7-8877E2A327C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4" grpId="1">
        <p:bldSub>
          <a:bldDgm bld="one"/>
        </p:bldSub>
      </p:bldGraphic>
      <p:bldGraphic spid="4" grpId="2">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a:t>
            </a:r>
          </a:p>
        </p:txBody>
      </p:sp>
      <p:sp>
        <p:nvSpPr>
          <p:cNvPr id="3" name="Content Placeholder 2"/>
          <p:cNvSpPr>
            <a:spLocks noGrp="1"/>
          </p:cNvSpPr>
          <p:nvPr>
            <p:ph idx="1"/>
          </p:nvPr>
        </p:nvSpPr>
        <p:spPr/>
        <p:txBody>
          <a:bodyPr/>
          <a:lstStyle/>
          <a:p>
            <a:r>
              <a:rPr lang="en-US" dirty="0"/>
              <a:t>Programming is broad, deep, and highly technical. The entire teaching team is here to help with any questions you may have! Make heavy use of the Ask the Facilitators forum and Live Classroom sessions for any questions.</a:t>
            </a:r>
          </a:p>
          <a:p>
            <a:pPr marL="0" indent="0">
              <a:buNone/>
            </a:pPr>
            <a:endParaRPr lang="en-US" dirty="0"/>
          </a:p>
        </p:txBody>
      </p:sp>
    </p:spTree>
    <p:extLst>
      <p:ext uri="{BB962C8B-B14F-4D97-AF65-F5344CB8AC3E}">
        <p14:creationId xmlns:p14="http://schemas.microsoft.com/office/powerpoint/2010/main" val="2605438237"/>
      </p:ext>
    </p:extLst>
  </p:cSld>
  <p:clrMapOvr>
    <a:masterClrMapping/>
  </p:clrMapOvr>
</p:sld>
</file>

<file path=ppt/theme/theme1.xml><?xml version="1.0" encoding="utf-8"?>
<a:theme xmlns:a="http://schemas.openxmlformats.org/drawingml/2006/main" name="Office Theme">
  <a:themeElements>
    <a:clrScheme name="BU Colors">
      <a:dk1>
        <a:sysClr val="windowText" lastClr="000000"/>
      </a:dk1>
      <a:lt1>
        <a:sysClr val="window" lastClr="FFFFFF"/>
      </a:lt1>
      <a:dk2>
        <a:srgbClr val="1F497D"/>
      </a:dk2>
      <a:lt2>
        <a:srgbClr val="EEECE1"/>
      </a:lt2>
      <a:accent1>
        <a:srgbClr val="00AFAF"/>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13243</TotalTime>
  <Words>1683</Words>
  <Application>Microsoft Office PowerPoint</Application>
  <PresentationFormat>On-screen Show (4:3)</PresentationFormat>
  <Paragraphs>191</Paragraphs>
  <Slides>34</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Arial</vt:lpstr>
      <vt:lpstr>Arial Narrow</vt:lpstr>
      <vt:lpstr>Calibri</vt:lpstr>
      <vt:lpstr>Calibri Light</vt:lpstr>
      <vt:lpstr>Tahoma</vt:lpstr>
      <vt:lpstr>Wingdings</vt:lpstr>
      <vt:lpstr>Office Theme</vt:lpstr>
      <vt:lpstr>Custom Design</vt:lpstr>
      <vt:lpstr>Welcome to CS622!</vt:lpstr>
      <vt:lpstr>About the Course</vt:lpstr>
      <vt:lpstr>About Me</vt:lpstr>
      <vt:lpstr>Course Focus and Language</vt:lpstr>
      <vt:lpstr>Course Structure</vt:lpstr>
      <vt:lpstr>Helpful Resources</vt:lpstr>
      <vt:lpstr>Course Gradable Items</vt:lpstr>
      <vt:lpstr>Recommended Sequence</vt:lpstr>
      <vt:lpstr>Getting Help</vt:lpstr>
      <vt:lpstr>Researching</vt:lpstr>
      <vt:lpstr>Completing Your Own Work</vt:lpstr>
      <vt:lpstr>Interacting with your Facilitator</vt:lpstr>
      <vt:lpstr>Submission Review</vt:lpstr>
      <vt:lpstr>Grading Rubrics</vt:lpstr>
      <vt:lpstr>Term Project Rubric</vt:lpstr>
      <vt:lpstr>Letter and Number Grades</vt:lpstr>
      <vt:lpstr>Weekly Grading Process</vt:lpstr>
      <vt:lpstr>Overall Course Grade</vt:lpstr>
      <vt:lpstr>Course Schedule</vt:lpstr>
      <vt:lpstr>Life Impacting Events</vt:lpstr>
      <vt:lpstr>Why Programming?</vt:lpstr>
      <vt:lpstr>What is Programming?</vt:lpstr>
      <vt:lpstr>More About Computer Languages</vt:lpstr>
      <vt:lpstr>Popularity of Languages</vt:lpstr>
      <vt:lpstr>Language Religion</vt:lpstr>
      <vt:lpstr>Language Wars</vt:lpstr>
      <vt:lpstr>The Need for Applications</vt:lpstr>
      <vt:lpstr>Application Tiers</vt:lpstr>
      <vt:lpstr>2-tier Client-Server Architecture</vt:lpstr>
      <vt:lpstr>N-Tier Client-Server Architecture</vt:lpstr>
      <vt:lpstr>Information Systems</vt:lpstr>
      <vt:lpstr>Information System Examples</vt:lpstr>
      <vt:lpstr>Key Takeaway</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CS779</dc:title>
  <dc:creator>Borkmark</dc:creator>
  <cp:lastModifiedBy>Warren Mansur</cp:lastModifiedBy>
  <cp:revision>410</cp:revision>
  <dcterms:created xsi:type="dcterms:W3CDTF">2010-09-03T10:48:34Z</dcterms:created>
  <dcterms:modified xsi:type="dcterms:W3CDTF">2022-01-12T15:37:43Z</dcterms:modified>
</cp:coreProperties>
</file>